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8"/>
    <p:sldId id="257" r:id="rId39"/>
    <p:sldId id="258" r:id="rId40"/>
    <p:sldId id="259" r:id="rId41"/>
    <p:sldId id="260" r:id="rId42"/>
    <p:sldId id="261" r:id="rId43"/>
    <p:sldId id="262" r:id="rId44"/>
    <p:sldId id="263" r:id="rId45"/>
    <p:sldId id="264" r:id="rId46"/>
    <p:sldId id="265" r:id="rId47"/>
    <p:sldId id="266" r:id="rId48"/>
    <p:sldId id="267" r:id="rId4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M Sans" charset="1" panose="00000000000000000000"/>
      <p:regular r:id="rId10"/>
    </p:embeddedFont>
    <p:embeddedFont>
      <p:font typeface="DM Sans Bold" charset="1" panose="00000000000000000000"/>
      <p:regular r:id="rId11"/>
    </p:embeddedFont>
    <p:embeddedFont>
      <p:font typeface="DM Sans Italics" charset="1" panose="00000000000000000000"/>
      <p:regular r:id="rId12"/>
    </p:embeddedFont>
    <p:embeddedFont>
      <p:font typeface="DM Sans Bold Italics" charset="1" panose="00000000000000000000"/>
      <p:regular r:id="rId13"/>
    </p:embeddedFont>
    <p:embeddedFont>
      <p:font typeface="Canva Sans" charset="1" panose="020B0503030501040103"/>
      <p:regular r:id="rId14"/>
    </p:embeddedFont>
    <p:embeddedFont>
      <p:font typeface="Canva Sans Bold" charset="1" panose="020B0803030501040103"/>
      <p:regular r:id="rId15"/>
    </p:embeddedFont>
    <p:embeddedFont>
      <p:font typeface="Canva Sans Italics" charset="1" panose="020B0503030501040103"/>
      <p:regular r:id="rId16"/>
    </p:embeddedFont>
    <p:embeddedFont>
      <p:font typeface="Canva Sans Bold Italics" charset="1" panose="020B0803030501040103"/>
      <p:regular r:id="rId17"/>
    </p:embeddedFont>
    <p:embeddedFont>
      <p:font typeface="Canva Sans Medium" charset="1" panose="020B0603030501040103"/>
      <p:regular r:id="rId18"/>
    </p:embeddedFont>
    <p:embeddedFont>
      <p:font typeface="Canva Sans Medium Italics" charset="1" panose="020B0603030501040103"/>
      <p:regular r:id="rId19"/>
    </p:embeddedFont>
    <p:embeddedFont>
      <p:font typeface="Now" charset="1" panose="00000500000000000000"/>
      <p:regular r:id="rId20"/>
    </p:embeddedFont>
    <p:embeddedFont>
      <p:font typeface="Now Bold" charset="1" panose="00000800000000000000"/>
      <p:regular r:id="rId21"/>
    </p:embeddedFont>
    <p:embeddedFont>
      <p:font typeface="Now Thin" charset="1" panose="00000300000000000000"/>
      <p:regular r:id="rId22"/>
    </p:embeddedFont>
    <p:embeddedFont>
      <p:font typeface="Now Light" charset="1" panose="00000400000000000000"/>
      <p:regular r:id="rId23"/>
    </p:embeddedFont>
    <p:embeddedFont>
      <p:font typeface="Now Medium" charset="1" panose="00000600000000000000"/>
      <p:regular r:id="rId24"/>
    </p:embeddedFont>
    <p:embeddedFont>
      <p:font typeface="Now Heavy" charset="1" panose="00000A00000000000000"/>
      <p:regular r:id="rId25"/>
    </p:embeddedFont>
    <p:embeddedFont>
      <p:font typeface="Open Sauce" charset="1" panose="00000500000000000000"/>
      <p:regular r:id="rId26"/>
    </p:embeddedFont>
    <p:embeddedFont>
      <p:font typeface="Open Sauce Bold" charset="1" panose="00000800000000000000"/>
      <p:regular r:id="rId27"/>
    </p:embeddedFont>
    <p:embeddedFont>
      <p:font typeface="Open Sauce Italics" charset="1" panose="00000500000000000000"/>
      <p:regular r:id="rId28"/>
    </p:embeddedFont>
    <p:embeddedFont>
      <p:font typeface="Open Sauce Bold Italics" charset="1" panose="00000800000000000000"/>
      <p:regular r:id="rId29"/>
    </p:embeddedFont>
    <p:embeddedFont>
      <p:font typeface="Open Sauce Light" charset="1" panose="00000400000000000000"/>
      <p:regular r:id="rId30"/>
    </p:embeddedFont>
    <p:embeddedFont>
      <p:font typeface="Open Sauce Light Italics" charset="1" panose="00000400000000000000"/>
      <p:regular r:id="rId31"/>
    </p:embeddedFont>
    <p:embeddedFont>
      <p:font typeface="Open Sauce Medium" charset="1" panose="00000600000000000000"/>
      <p:regular r:id="rId32"/>
    </p:embeddedFont>
    <p:embeddedFont>
      <p:font typeface="Open Sauce Medium Italics" charset="1" panose="00000600000000000000"/>
      <p:regular r:id="rId33"/>
    </p:embeddedFont>
    <p:embeddedFont>
      <p:font typeface="Open Sauce Semi-Bold" charset="1" panose="00000700000000000000"/>
      <p:regular r:id="rId34"/>
    </p:embeddedFont>
    <p:embeddedFont>
      <p:font typeface="Open Sauce Semi-Bold Italics" charset="1" panose="00000700000000000000"/>
      <p:regular r:id="rId35"/>
    </p:embeddedFont>
    <p:embeddedFont>
      <p:font typeface="Open Sauce Heavy" charset="1" panose="00000A00000000000000"/>
      <p:regular r:id="rId36"/>
    </p:embeddedFont>
    <p:embeddedFont>
      <p:font typeface="Open Sauce Heavy Italics" charset="1" panose="00000A0000000000000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slides/slide1.xml" Type="http://schemas.openxmlformats.org/officeDocument/2006/relationships/slide"/><Relationship Id="rId39" Target="slides/slide2.xml" Type="http://schemas.openxmlformats.org/officeDocument/2006/relationships/slide"/><Relationship Id="rId4" Target="theme/theme1.xml" Type="http://schemas.openxmlformats.org/officeDocument/2006/relationships/theme"/><Relationship Id="rId40" Target="slides/slide3.xml" Type="http://schemas.openxmlformats.org/officeDocument/2006/relationships/slide"/><Relationship Id="rId41" Target="slides/slide4.xml" Type="http://schemas.openxmlformats.org/officeDocument/2006/relationships/slide"/><Relationship Id="rId42" Target="slides/slide5.xml" Type="http://schemas.openxmlformats.org/officeDocument/2006/relationships/slide"/><Relationship Id="rId43" Target="slides/slide6.xml" Type="http://schemas.openxmlformats.org/officeDocument/2006/relationships/slide"/><Relationship Id="rId44" Target="slides/slide7.xml" Type="http://schemas.openxmlformats.org/officeDocument/2006/relationships/slide"/><Relationship Id="rId45" Target="slides/slide8.xml" Type="http://schemas.openxmlformats.org/officeDocument/2006/relationships/slide"/><Relationship Id="rId46" Target="slides/slide9.xml" Type="http://schemas.openxmlformats.org/officeDocument/2006/relationships/slide"/><Relationship Id="rId47" Target="slides/slide10.xml" Type="http://schemas.openxmlformats.org/officeDocument/2006/relationships/slide"/><Relationship Id="rId48" Target="slides/slide11.xml" Type="http://schemas.openxmlformats.org/officeDocument/2006/relationships/slide"/><Relationship Id="rId49" Target="slides/slide12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jpeg>
</file>

<file path=ppt/media/image33.png>
</file>

<file path=ppt/media/image34.svg>
</file>

<file path=ppt/media/image35.png>
</file>

<file path=ppt/media/image36.svg>
</file>

<file path=ppt/media/image37.jpeg>
</file>

<file path=ppt/media/image38.png>
</file>

<file path=ppt/media/image39.svg>
</file>

<file path=ppt/media/image4.jpeg>
</file>

<file path=ppt/media/image40.png>
</file>

<file path=ppt/media/image41.svg>
</file>

<file path=ppt/media/image42.png>
</file>

<file path=ppt/media/image43.svg>
</file>

<file path=ppt/media/image44.png>
</file>

<file path=ppt/media/image45.png>
</file>

<file path=ppt/media/image46.jpeg>
</file>

<file path=ppt/media/image47.png>
</file>

<file path=ppt/media/image48.svg>
</file>

<file path=ppt/media/image49.png>
</file>

<file path=ppt/media/image5.jpeg>
</file>

<file path=ppt/media/image50.svg>
</file>

<file path=ppt/media/image51.png>
</file>

<file path=ppt/media/image52.svg>
</file>

<file path=ppt/media/image53.pn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jpeg>
</file>

<file path=ppt/media/image61.png>
</file>

<file path=ppt/media/image62.sv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3.png" Type="http://schemas.openxmlformats.org/officeDocument/2006/relationships/image"/><Relationship Id="rId2" Target="../media/image46.jpeg" Type="http://schemas.openxmlformats.org/officeDocument/2006/relationships/image"/><Relationship Id="rId3" Target="../media/image47.png" Type="http://schemas.openxmlformats.org/officeDocument/2006/relationships/image"/><Relationship Id="rId4" Target="../media/image48.svg" Type="http://schemas.openxmlformats.org/officeDocument/2006/relationships/image"/><Relationship Id="rId5" Target="../media/image12.png" Type="http://schemas.openxmlformats.org/officeDocument/2006/relationships/image"/><Relationship Id="rId6" Target="../media/image49.png" Type="http://schemas.openxmlformats.org/officeDocument/2006/relationships/image"/><Relationship Id="rId7" Target="../media/image50.svg" Type="http://schemas.openxmlformats.org/officeDocument/2006/relationships/image"/><Relationship Id="rId8" Target="../media/image51.png" Type="http://schemas.openxmlformats.org/officeDocument/2006/relationships/image"/><Relationship Id="rId9" Target="../media/image52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4.png" Type="http://schemas.openxmlformats.org/officeDocument/2006/relationships/image"/><Relationship Id="rId3" Target="../media/image55.svg" Type="http://schemas.openxmlformats.org/officeDocument/2006/relationships/image"/><Relationship Id="rId4" Target="../media/image56.png" Type="http://schemas.openxmlformats.org/officeDocument/2006/relationships/image"/><Relationship Id="rId5" Target="../media/image57.svg" Type="http://schemas.openxmlformats.org/officeDocument/2006/relationships/image"/><Relationship Id="rId6" Target="../media/image58.png" Type="http://schemas.openxmlformats.org/officeDocument/2006/relationships/image"/><Relationship Id="rId7" Target="../media/image59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0.jpeg" Type="http://schemas.openxmlformats.org/officeDocument/2006/relationships/image"/><Relationship Id="rId3" Target="../media/image33.png" Type="http://schemas.openxmlformats.org/officeDocument/2006/relationships/image"/><Relationship Id="rId4" Target="../media/image34.svg" Type="http://schemas.openxmlformats.org/officeDocument/2006/relationships/image"/><Relationship Id="rId5" Target="../media/image61.png" Type="http://schemas.openxmlformats.org/officeDocument/2006/relationships/image"/><Relationship Id="rId6" Target="../media/image6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svg" Type="http://schemas.openxmlformats.org/officeDocument/2006/relationships/image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0.png" Type="http://schemas.openxmlformats.org/officeDocument/2006/relationships/image"/><Relationship Id="rId11" Target="../media/image31.svg" Type="http://schemas.openxmlformats.org/officeDocument/2006/relationships/image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26.png" Type="http://schemas.openxmlformats.org/officeDocument/2006/relationships/image"/><Relationship Id="rId7" Target="../media/image27.svg" Type="http://schemas.openxmlformats.org/officeDocument/2006/relationships/image"/><Relationship Id="rId8" Target="../media/image28.png" Type="http://schemas.openxmlformats.org/officeDocument/2006/relationships/image"/><Relationship Id="rId9" Target="../media/image29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jpeg" Type="http://schemas.openxmlformats.org/officeDocument/2006/relationships/image"/><Relationship Id="rId3" Target="../media/image33.png" Type="http://schemas.openxmlformats.org/officeDocument/2006/relationships/image"/><Relationship Id="rId4" Target="../media/image34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Relationship Id="rId3" Target="../media/image36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3.svg" Type="http://schemas.openxmlformats.org/officeDocument/2006/relationships/image"/><Relationship Id="rId11" Target="../media/image44.png" Type="http://schemas.openxmlformats.org/officeDocument/2006/relationships/image"/><Relationship Id="rId12" Target="../media/image45.png" Type="http://schemas.openxmlformats.org/officeDocument/2006/relationships/image"/><Relationship Id="rId2" Target="../media/image37.jpeg" Type="http://schemas.openxmlformats.org/officeDocument/2006/relationships/image"/><Relationship Id="rId3" Target="../media/image38.png" Type="http://schemas.openxmlformats.org/officeDocument/2006/relationships/image"/><Relationship Id="rId4" Target="../media/image39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40.png" Type="http://schemas.openxmlformats.org/officeDocument/2006/relationships/image"/><Relationship Id="rId8" Target="../media/image41.svg" Type="http://schemas.openxmlformats.org/officeDocument/2006/relationships/image"/><Relationship Id="rId9" Target="../media/image4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49472" cy="508135"/>
            </a:xfrm>
            <a:custGeom>
              <a:avLst/>
              <a:gdLst/>
              <a:ahLst/>
              <a:cxnLst/>
              <a:rect r="r" b="b" t="t" l="l"/>
              <a:pathLst>
                <a:path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208957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168566" y="522482"/>
            <a:ext cx="20285450" cy="1852939"/>
            <a:chOff x="0" y="0"/>
            <a:chExt cx="5342670" cy="4880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342670" cy="488017"/>
            </a:xfrm>
            <a:custGeom>
              <a:avLst/>
              <a:gdLst/>
              <a:ahLst/>
              <a:cxnLst/>
              <a:rect r="r" b="b" t="t" l="l"/>
              <a:pathLst>
                <a:path h="488017" w="5342670">
                  <a:moveTo>
                    <a:pt x="0" y="0"/>
                  </a:moveTo>
                  <a:lnTo>
                    <a:pt x="5342670" y="0"/>
                  </a:lnTo>
                  <a:lnTo>
                    <a:pt x="5342670" y="488017"/>
                  </a:lnTo>
                  <a:lnTo>
                    <a:pt x="0" y="4880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0380940" y="649592"/>
            <a:ext cx="7516996" cy="8987817"/>
            <a:chOff x="0" y="0"/>
            <a:chExt cx="8603361" cy="1028674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-39731" t="0" r="-39731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2917534" y="9135332"/>
            <a:ext cx="4193709" cy="4193709"/>
          </a:xfrm>
          <a:custGeom>
            <a:avLst/>
            <a:gdLst/>
            <a:ahLst/>
            <a:cxnLst/>
            <a:rect r="r" b="b" t="t" l="l"/>
            <a:pathLst>
              <a:path h="4193709" w="4193709">
                <a:moveTo>
                  <a:pt x="0" y="0"/>
                </a:moveTo>
                <a:lnTo>
                  <a:pt x="4193709" y="0"/>
                </a:lnTo>
                <a:lnTo>
                  <a:pt x="4193709" y="4193710"/>
                </a:lnTo>
                <a:lnTo>
                  <a:pt x="0" y="41937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08462" y="706742"/>
            <a:ext cx="11464118" cy="1444516"/>
          </a:xfrm>
          <a:custGeom>
            <a:avLst/>
            <a:gdLst/>
            <a:ahLst/>
            <a:cxnLst/>
            <a:rect r="r" b="b" t="t" l="l"/>
            <a:pathLst>
              <a:path h="1444516" w="11464118">
                <a:moveTo>
                  <a:pt x="0" y="0"/>
                </a:moveTo>
                <a:lnTo>
                  <a:pt x="11464118" y="0"/>
                </a:lnTo>
                <a:lnTo>
                  <a:pt x="11464118" y="1444515"/>
                </a:lnTo>
                <a:lnTo>
                  <a:pt x="0" y="14445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5802" r="0" b="-5802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48340" y="7761116"/>
            <a:ext cx="7913921" cy="927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27"/>
              </a:lnSpc>
            </a:pPr>
            <a:r>
              <a:rPr lang="en-US" sz="3030">
                <a:solidFill>
                  <a:srgbClr val="56AEFF"/>
                </a:solidFill>
                <a:latin typeface="DM Sans Italics"/>
              </a:rPr>
              <a:t>Presented by: Faiza Ali</a:t>
            </a:r>
          </a:p>
          <a:p>
            <a:pPr algn="l" marL="0" indent="0" lvl="0">
              <a:lnSpc>
                <a:spcPts val="3727"/>
              </a:lnSpc>
              <a:spcBef>
                <a:spcPct val="0"/>
              </a:spcBef>
            </a:pPr>
            <a:r>
              <a:rPr lang="en-US" sz="3030">
                <a:solidFill>
                  <a:srgbClr val="56AEFF"/>
                </a:solidFill>
                <a:latin typeface="DM Sans Italics"/>
              </a:rPr>
              <a:t>Section: 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04601" y="4242735"/>
            <a:ext cx="10959085" cy="1744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568"/>
              </a:lnSpc>
            </a:pPr>
            <a:r>
              <a:rPr lang="en-US" sz="11306">
                <a:solidFill>
                  <a:srgbClr val="FFFBFB"/>
                </a:solidFill>
                <a:latin typeface="Now Bold"/>
              </a:rPr>
              <a:t>RESUMEWISE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06466" y="718194"/>
            <a:ext cx="7967693" cy="1827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6"/>
              </a:lnSpc>
            </a:pPr>
            <a:r>
              <a:rPr lang="en-US" sz="3045" spc="-60">
                <a:solidFill>
                  <a:srgbClr val="344C64"/>
                </a:solidFill>
                <a:latin typeface="DM Sans Bold"/>
              </a:rPr>
              <a:t>High Impact Skills Development Program in </a:t>
            </a:r>
          </a:p>
          <a:p>
            <a:pPr algn="ctr">
              <a:lnSpc>
                <a:spcPts val="3746"/>
              </a:lnSpc>
            </a:pPr>
            <a:r>
              <a:rPr lang="en-US" sz="3045" spc="-60">
                <a:solidFill>
                  <a:srgbClr val="344C64"/>
                </a:solidFill>
                <a:latin typeface="DM Sans Bold"/>
              </a:rPr>
              <a:t>Data Science and Artificial Intelligence </a:t>
            </a:r>
          </a:p>
          <a:p>
            <a:pPr algn="ctr">
              <a:lnSpc>
                <a:spcPts val="3746"/>
              </a:lnSpc>
            </a:pPr>
            <a:r>
              <a:rPr lang="en-US" sz="3045" spc="-60">
                <a:solidFill>
                  <a:srgbClr val="344C64"/>
                </a:solidFill>
                <a:latin typeface="DM Sans Bold"/>
              </a:rPr>
              <a:t>GBIT and NUST Pakistan</a:t>
            </a:r>
          </a:p>
          <a:p>
            <a:pPr>
              <a:lnSpc>
                <a:spcPts val="3377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504601" y="5901242"/>
            <a:ext cx="10110196" cy="688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 u="sng">
                <a:solidFill>
                  <a:srgbClr val="FFFFFF"/>
                </a:solidFill>
                <a:latin typeface="Canva Sans Bold"/>
              </a:rPr>
              <a:t>Capstone Project : DSAI Program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7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313163">
            <a:off x="-3209961" y="5447808"/>
            <a:ext cx="9085628" cy="5368780"/>
          </a:xfrm>
          <a:custGeom>
            <a:avLst/>
            <a:gdLst/>
            <a:ahLst/>
            <a:cxnLst/>
            <a:rect r="r" b="b" t="t" l="l"/>
            <a:pathLst>
              <a:path h="5368780" w="9085628">
                <a:moveTo>
                  <a:pt x="0" y="0"/>
                </a:moveTo>
                <a:lnTo>
                  <a:pt x="9085628" y="0"/>
                </a:lnTo>
                <a:lnTo>
                  <a:pt x="9085628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29082" y="7013076"/>
            <a:ext cx="4319810" cy="426581"/>
          </a:xfrm>
          <a:custGeom>
            <a:avLst/>
            <a:gdLst/>
            <a:ahLst/>
            <a:cxnLst/>
            <a:rect r="r" b="b" t="t" l="l"/>
            <a:pathLst>
              <a:path h="426581" w="4319810">
                <a:moveTo>
                  <a:pt x="0" y="0"/>
                </a:moveTo>
                <a:lnTo>
                  <a:pt x="4319810" y="0"/>
                </a:lnTo>
                <a:lnTo>
                  <a:pt x="4319810" y="426581"/>
                </a:lnTo>
                <a:lnTo>
                  <a:pt x="0" y="4265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99999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45217" y="7013076"/>
            <a:ext cx="4319810" cy="426581"/>
          </a:xfrm>
          <a:custGeom>
            <a:avLst/>
            <a:gdLst/>
            <a:ahLst/>
            <a:cxnLst/>
            <a:rect r="r" b="b" t="t" l="l"/>
            <a:pathLst>
              <a:path h="426581" w="4319810">
                <a:moveTo>
                  <a:pt x="0" y="0"/>
                </a:moveTo>
                <a:lnTo>
                  <a:pt x="4319810" y="0"/>
                </a:lnTo>
                <a:lnTo>
                  <a:pt x="4319810" y="426581"/>
                </a:lnTo>
                <a:lnTo>
                  <a:pt x="0" y="4265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99999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665077" y="7013076"/>
            <a:ext cx="4319810" cy="426581"/>
          </a:xfrm>
          <a:custGeom>
            <a:avLst/>
            <a:gdLst/>
            <a:ahLst/>
            <a:cxnLst/>
            <a:rect r="r" b="b" t="t" l="l"/>
            <a:pathLst>
              <a:path h="426581" w="4319810">
                <a:moveTo>
                  <a:pt x="0" y="0"/>
                </a:moveTo>
                <a:lnTo>
                  <a:pt x="4319809" y="0"/>
                </a:lnTo>
                <a:lnTo>
                  <a:pt x="4319809" y="426581"/>
                </a:lnTo>
                <a:lnTo>
                  <a:pt x="0" y="4265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99999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251844" y="2807061"/>
            <a:ext cx="4297048" cy="6451239"/>
            <a:chOff x="0" y="0"/>
            <a:chExt cx="1131733" cy="16990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31733" cy="1699092"/>
            </a:xfrm>
            <a:custGeom>
              <a:avLst/>
              <a:gdLst/>
              <a:ahLst/>
              <a:cxnLst/>
              <a:rect r="r" b="b" t="t" l="l"/>
              <a:pathLst>
                <a:path h="1699092" w="1131733">
                  <a:moveTo>
                    <a:pt x="0" y="0"/>
                  </a:moveTo>
                  <a:lnTo>
                    <a:pt x="1131733" y="0"/>
                  </a:lnTo>
                  <a:lnTo>
                    <a:pt x="1131733" y="1699092"/>
                  </a:lnTo>
                  <a:lnTo>
                    <a:pt x="0" y="1699092"/>
                  </a:lnTo>
                  <a:close/>
                </a:path>
              </a:pathLst>
            </a:custGeom>
            <a:solidFill>
              <a:srgbClr val="CEF4FF">
                <a:alpha val="82745"/>
              </a:srgbClr>
            </a:solidFill>
            <a:ln w="19050" cap="sq">
              <a:solidFill>
                <a:srgbClr val="FFFFFF">
                  <a:alpha val="82745"/>
                </a:srgbClr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954728" y="2807061"/>
            <a:ext cx="4297048" cy="6451239"/>
            <a:chOff x="0" y="0"/>
            <a:chExt cx="1131733" cy="169909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31733" cy="1699092"/>
            </a:xfrm>
            <a:custGeom>
              <a:avLst/>
              <a:gdLst/>
              <a:ahLst/>
              <a:cxnLst/>
              <a:rect r="r" b="b" t="t" l="l"/>
              <a:pathLst>
                <a:path h="1699092" w="1131733">
                  <a:moveTo>
                    <a:pt x="0" y="0"/>
                  </a:moveTo>
                  <a:lnTo>
                    <a:pt x="1131733" y="0"/>
                  </a:lnTo>
                  <a:lnTo>
                    <a:pt x="1131733" y="1699092"/>
                  </a:lnTo>
                  <a:lnTo>
                    <a:pt x="0" y="1699092"/>
                  </a:lnTo>
                  <a:close/>
                </a:path>
              </a:pathLst>
            </a:custGeom>
            <a:solidFill>
              <a:srgbClr val="CFF4FF">
                <a:alpha val="82745"/>
              </a:srgbClr>
            </a:solidFill>
            <a:ln w="19050" cap="sq">
              <a:solidFill>
                <a:srgbClr val="FFFFFF">
                  <a:alpha val="82745"/>
                </a:srgbClr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661351" y="2807061"/>
            <a:ext cx="4297048" cy="6451239"/>
            <a:chOff x="0" y="0"/>
            <a:chExt cx="1131733" cy="169909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31733" cy="1699092"/>
            </a:xfrm>
            <a:custGeom>
              <a:avLst/>
              <a:gdLst/>
              <a:ahLst/>
              <a:cxnLst/>
              <a:rect r="r" b="b" t="t" l="l"/>
              <a:pathLst>
                <a:path h="1699092" w="1131733">
                  <a:moveTo>
                    <a:pt x="0" y="0"/>
                  </a:moveTo>
                  <a:lnTo>
                    <a:pt x="1131733" y="0"/>
                  </a:lnTo>
                  <a:lnTo>
                    <a:pt x="1131733" y="1699092"/>
                  </a:lnTo>
                  <a:lnTo>
                    <a:pt x="0" y="1699092"/>
                  </a:lnTo>
                  <a:close/>
                </a:path>
              </a:pathLst>
            </a:custGeom>
            <a:solidFill>
              <a:srgbClr val="CFF4FF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1313163">
            <a:off x="14498206" y="-3194324"/>
            <a:ext cx="9085628" cy="5368780"/>
          </a:xfrm>
          <a:custGeom>
            <a:avLst/>
            <a:gdLst/>
            <a:ahLst/>
            <a:cxnLst/>
            <a:rect r="r" b="b" t="t" l="l"/>
            <a:pathLst>
              <a:path h="5368780" w="9085628">
                <a:moveTo>
                  <a:pt x="0" y="0"/>
                </a:moveTo>
                <a:lnTo>
                  <a:pt x="9085628" y="0"/>
                </a:lnTo>
                <a:lnTo>
                  <a:pt x="9085628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3689203" y="3215539"/>
            <a:ext cx="1399568" cy="1399568"/>
          </a:xfrm>
          <a:custGeom>
            <a:avLst/>
            <a:gdLst/>
            <a:ahLst/>
            <a:cxnLst/>
            <a:rect r="r" b="b" t="t" l="l"/>
            <a:pathLst>
              <a:path h="1399568" w="1399568">
                <a:moveTo>
                  <a:pt x="0" y="0"/>
                </a:moveTo>
                <a:lnTo>
                  <a:pt x="1399568" y="0"/>
                </a:lnTo>
                <a:lnTo>
                  <a:pt x="1399568" y="1399568"/>
                </a:lnTo>
                <a:lnTo>
                  <a:pt x="0" y="13995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330693" y="3280674"/>
            <a:ext cx="958365" cy="1334433"/>
          </a:xfrm>
          <a:custGeom>
            <a:avLst/>
            <a:gdLst/>
            <a:ahLst/>
            <a:cxnLst/>
            <a:rect r="r" b="b" t="t" l="l"/>
            <a:pathLst>
              <a:path h="1334433" w="958365">
                <a:moveTo>
                  <a:pt x="0" y="0"/>
                </a:moveTo>
                <a:lnTo>
                  <a:pt x="958365" y="0"/>
                </a:lnTo>
                <a:lnTo>
                  <a:pt x="958365" y="1334433"/>
                </a:lnTo>
                <a:lnTo>
                  <a:pt x="0" y="133443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8379757" y="3171359"/>
            <a:ext cx="1450730" cy="1487928"/>
          </a:xfrm>
          <a:custGeom>
            <a:avLst/>
            <a:gdLst/>
            <a:ahLst/>
            <a:cxnLst/>
            <a:rect r="r" b="b" t="t" l="l"/>
            <a:pathLst>
              <a:path h="1487928" w="1450730">
                <a:moveTo>
                  <a:pt x="0" y="0"/>
                </a:moveTo>
                <a:lnTo>
                  <a:pt x="1450730" y="0"/>
                </a:lnTo>
                <a:lnTo>
                  <a:pt x="1450730" y="1487928"/>
                </a:lnTo>
                <a:lnTo>
                  <a:pt x="0" y="148792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5045356" y="1028700"/>
            <a:ext cx="8197288" cy="826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51"/>
              </a:lnSpc>
              <a:spcBef>
                <a:spcPct val="0"/>
              </a:spcBef>
            </a:pPr>
            <a:r>
              <a:rPr lang="en-US" sz="5376">
                <a:solidFill>
                  <a:srgbClr val="FFFFFF"/>
                </a:solidFill>
                <a:latin typeface="Now Bold"/>
              </a:rPr>
              <a:t>PROJECT PROGRESS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672914" y="4862757"/>
            <a:ext cx="3432147" cy="385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74"/>
              </a:lnSpc>
              <a:spcBef>
                <a:spcPct val="0"/>
              </a:spcBef>
            </a:pPr>
            <a:r>
              <a:rPr lang="en-US" sz="2300">
                <a:solidFill>
                  <a:srgbClr val="0071C9"/>
                </a:solidFill>
                <a:latin typeface="DM Sans Bold"/>
              </a:rPr>
              <a:t>Current progress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504749" y="5905554"/>
            <a:ext cx="3200745" cy="526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39473" indent="-169736" lvl="1">
              <a:lnSpc>
                <a:spcPts val="2169"/>
              </a:lnSpc>
              <a:spcBef>
                <a:spcPct val="0"/>
              </a:spcBef>
              <a:buFont typeface="Arial"/>
              <a:buChar char="•"/>
            </a:pPr>
            <a:r>
              <a:rPr lang="en-US" sz="1572" strike="noStrike" u="none">
                <a:solidFill>
                  <a:srgbClr val="051D40"/>
                </a:solidFill>
                <a:latin typeface="DM Sans"/>
              </a:rPr>
              <a:t>Covering wide range of IT skill sets under the same umbrella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633944" y="4862757"/>
            <a:ext cx="3231831" cy="785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74"/>
              </a:lnSpc>
              <a:spcBef>
                <a:spcPct val="0"/>
              </a:spcBef>
            </a:pPr>
            <a:r>
              <a:rPr lang="en-US" sz="2300">
                <a:solidFill>
                  <a:srgbClr val="F1945B"/>
                </a:solidFill>
                <a:latin typeface="DM Sans Bold"/>
              </a:rPr>
              <a:t>Challenges Encountered till now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751222" y="5301535"/>
            <a:ext cx="4034060" cy="3830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2651" indent="-191326" lvl="1">
              <a:lnSpc>
                <a:spcPts val="2339"/>
              </a:lnSpc>
              <a:buFont typeface="Arial"/>
              <a:buChar char="•"/>
            </a:pPr>
            <a:r>
              <a:rPr lang="en-US" sz="1772">
                <a:solidFill>
                  <a:srgbClr val="051D40"/>
                </a:solidFill>
                <a:latin typeface="DM Sans"/>
              </a:rPr>
              <a:t>Impl</a:t>
            </a:r>
            <a:r>
              <a:rPr lang="en-US" sz="1772" strike="noStrike" u="none">
                <a:solidFill>
                  <a:srgbClr val="051D40"/>
                </a:solidFill>
                <a:latin typeface="DM Sans"/>
              </a:rPr>
              <a:t>ementation of NLP techniques for text analysis.</a:t>
            </a:r>
          </a:p>
          <a:p>
            <a:pPr marL="382651" indent="-191326" lvl="1">
              <a:lnSpc>
                <a:spcPts val="2339"/>
              </a:lnSpc>
              <a:buFont typeface="Arial"/>
              <a:buChar char="•"/>
            </a:pPr>
            <a:r>
              <a:rPr lang="en-US" sz="1772" strike="noStrike" u="none">
                <a:solidFill>
                  <a:srgbClr val="051D40"/>
                </a:solidFill>
                <a:latin typeface="DM Sans"/>
              </a:rPr>
              <a:t>Development of a basic user interface for resume input.</a:t>
            </a:r>
          </a:p>
          <a:p>
            <a:pPr marL="382651" indent="-191326" lvl="1">
              <a:lnSpc>
                <a:spcPts val="2339"/>
              </a:lnSpc>
              <a:buFont typeface="Arial"/>
              <a:buChar char="•"/>
            </a:pPr>
            <a:r>
              <a:rPr lang="en-US" sz="1772" strike="noStrike" u="none">
                <a:solidFill>
                  <a:srgbClr val="051D40"/>
                </a:solidFill>
                <a:latin typeface="DM Sans"/>
              </a:rPr>
              <a:t>Identifying key skills and qualifications</a:t>
            </a:r>
          </a:p>
          <a:p>
            <a:pPr marL="382651" indent="-191326" lvl="1">
              <a:lnSpc>
                <a:spcPts val="2339"/>
              </a:lnSpc>
              <a:buFont typeface="Arial"/>
              <a:buChar char="•"/>
            </a:pPr>
            <a:r>
              <a:rPr lang="en-US" sz="1772" strike="noStrike" u="none">
                <a:solidFill>
                  <a:srgbClr val="051D40"/>
                </a:solidFill>
                <a:latin typeface="DM Sans"/>
              </a:rPr>
              <a:t>Further refinement of the machine learning models to improve accuracy.</a:t>
            </a:r>
          </a:p>
          <a:p>
            <a:pPr marL="382651" indent="-191326" lvl="1">
              <a:lnSpc>
                <a:spcPts val="2339"/>
              </a:lnSpc>
              <a:buFont typeface="Arial"/>
              <a:buChar char="•"/>
            </a:pPr>
            <a:r>
              <a:rPr lang="en-US" sz="1772" strike="noStrike" u="none">
                <a:solidFill>
                  <a:srgbClr val="051D40"/>
                </a:solidFill>
                <a:latin typeface="DM Sans"/>
              </a:rPr>
              <a:t>Integration of additional features, such as resume ranking.</a:t>
            </a:r>
          </a:p>
          <a:p>
            <a:pPr marL="382651" indent="-191326" lvl="1">
              <a:lnSpc>
                <a:spcPts val="2339"/>
              </a:lnSpc>
              <a:buFont typeface="Arial"/>
              <a:buChar char="•"/>
            </a:pPr>
            <a:r>
              <a:rPr lang="en-US" sz="1772" strike="noStrike" u="none">
                <a:solidFill>
                  <a:srgbClr val="051D40"/>
                </a:solidFill>
                <a:latin typeface="DM Sans"/>
              </a:rPr>
              <a:t>Testing and debugging of the user interface.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839002" y="4862757"/>
            <a:ext cx="3858500" cy="385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74"/>
              </a:lnSpc>
              <a:spcBef>
                <a:spcPct val="0"/>
              </a:spcBef>
            </a:pPr>
            <a:r>
              <a:rPr lang="en-US" sz="2300">
                <a:solidFill>
                  <a:srgbClr val="39B54A"/>
                </a:solidFill>
                <a:latin typeface="DM Sans Bold"/>
              </a:rPr>
              <a:t>What Remains to be done?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515283" y="5505504"/>
            <a:ext cx="3747409" cy="312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97453" indent="-198727" lvl="1">
              <a:lnSpc>
                <a:spcPts val="2540"/>
              </a:lnSpc>
              <a:spcBef>
                <a:spcPct val="0"/>
              </a:spcBef>
              <a:buFont typeface="Arial"/>
              <a:buChar char="•"/>
            </a:pPr>
            <a:r>
              <a:rPr lang="en-US" sz="1840">
                <a:solidFill>
                  <a:srgbClr val="051D40"/>
                </a:solidFill>
                <a:latin typeface="DM Sans"/>
              </a:rPr>
              <a:t>D</a:t>
            </a:r>
            <a:r>
              <a:rPr lang="en-US" sz="1840" strike="noStrike" u="none">
                <a:solidFill>
                  <a:srgbClr val="051D40"/>
                </a:solidFill>
                <a:latin typeface="DM Sans"/>
              </a:rPr>
              <a:t>id research on the problem and worth of the proposed solution</a:t>
            </a:r>
          </a:p>
          <a:p>
            <a:pPr marL="397453" indent="-198727" lvl="1">
              <a:lnSpc>
                <a:spcPts val="2540"/>
              </a:lnSpc>
              <a:spcBef>
                <a:spcPct val="0"/>
              </a:spcBef>
              <a:buFont typeface="Arial"/>
              <a:buChar char="•"/>
            </a:pPr>
            <a:r>
              <a:rPr lang="en-US" sz="1840" strike="noStrike" u="none">
                <a:solidFill>
                  <a:srgbClr val="051D40"/>
                </a:solidFill>
                <a:latin typeface="DM Sans"/>
              </a:rPr>
              <a:t>Collected and preprocessed a diverse dataset of resumes.</a:t>
            </a:r>
          </a:p>
          <a:p>
            <a:pPr marL="397453" indent="-198727" lvl="1">
              <a:lnSpc>
                <a:spcPts val="2540"/>
              </a:lnSpc>
              <a:spcBef>
                <a:spcPct val="0"/>
              </a:spcBef>
              <a:buFont typeface="Arial"/>
              <a:buChar char="•"/>
            </a:pPr>
            <a:r>
              <a:rPr lang="en-US" sz="1840" strike="noStrike" u="none">
                <a:solidFill>
                  <a:srgbClr val="051D40"/>
                </a:solidFill>
                <a:latin typeface="DM Sans"/>
              </a:rPr>
              <a:t>Keyword selection for IT Domains</a:t>
            </a:r>
          </a:p>
          <a:p>
            <a:pPr marL="397453" indent="-198727" lvl="1">
              <a:lnSpc>
                <a:spcPts val="2540"/>
              </a:lnSpc>
              <a:spcBef>
                <a:spcPct val="0"/>
              </a:spcBef>
              <a:buFont typeface="Arial"/>
              <a:buChar char="•"/>
            </a:pPr>
            <a:r>
              <a:rPr lang="en-US" sz="1840" strike="noStrike" u="none">
                <a:solidFill>
                  <a:srgbClr val="051D40"/>
                </a:solidFill>
                <a:latin typeface="DM Sans"/>
              </a:rPr>
              <a:t>Finalized required ML and NLP techniques for text analysis</a:t>
            </a:r>
          </a:p>
          <a:p>
            <a:pPr marL="0" indent="0" lvl="0">
              <a:lnSpc>
                <a:spcPts val="25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637614"/>
            <a:ext cx="7271556" cy="993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11"/>
              </a:lnSpc>
              <a:spcBef>
                <a:spcPct val="0"/>
              </a:spcBef>
            </a:pPr>
            <a:r>
              <a:rPr lang="en-US" sz="6426">
                <a:solidFill>
                  <a:srgbClr val="56AEFF"/>
                </a:solidFill>
                <a:latin typeface="Now Bold"/>
              </a:rPr>
              <a:t>Python libraries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3540525" y="-1932828"/>
            <a:ext cx="5071779" cy="5071779"/>
          </a:xfrm>
          <a:custGeom>
            <a:avLst/>
            <a:gdLst/>
            <a:ahLst/>
            <a:cxnLst/>
            <a:rect r="r" b="b" t="t" l="l"/>
            <a:pathLst>
              <a:path h="5071779" w="5071779">
                <a:moveTo>
                  <a:pt x="0" y="0"/>
                </a:moveTo>
                <a:lnTo>
                  <a:pt x="5071780" y="0"/>
                </a:lnTo>
                <a:lnTo>
                  <a:pt x="5071780" y="5071779"/>
                </a:lnTo>
                <a:lnTo>
                  <a:pt x="0" y="50717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76216" y="2948451"/>
            <a:ext cx="6259121" cy="58441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92215" indent="-246107" lvl="1">
              <a:lnSpc>
                <a:spcPts val="4719"/>
              </a:lnSpc>
              <a:buFont typeface="Arial"/>
              <a:buChar char="•"/>
            </a:pPr>
            <a:r>
              <a:rPr lang="en-US" sz="2279">
                <a:solidFill>
                  <a:srgbClr val="FFFFFF"/>
                </a:solidFill>
                <a:latin typeface="DM Sans"/>
              </a:rPr>
              <a:t>pdfminer3   </a:t>
            </a:r>
          </a:p>
          <a:p>
            <a:pPr marL="492215" indent="-246107" lvl="1">
              <a:lnSpc>
                <a:spcPts val="4719"/>
              </a:lnSpc>
              <a:buFont typeface="Arial"/>
              <a:buChar char="•"/>
            </a:pPr>
            <a:r>
              <a:rPr lang="en-US" sz="2279">
                <a:solidFill>
                  <a:srgbClr val="FFFFFF"/>
                </a:solidFill>
                <a:latin typeface="DM Sans"/>
              </a:rPr>
              <a:t>pyresparser </a:t>
            </a:r>
          </a:p>
          <a:p>
            <a:pPr marL="492215" indent="-246107" lvl="1">
              <a:lnSpc>
                <a:spcPts val="4719"/>
              </a:lnSpc>
              <a:buFont typeface="Arial"/>
              <a:buChar char="•"/>
            </a:pPr>
            <a:r>
              <a:rPr lang="en-US" sz="2279">
                <a:solidFill>
                  <a:srgbClr val="FFFFFF"/>
                </a:solidFill>
                <a:latin typeface="DM Sans"/>
              </a:rPr>
              <a:t>streamlit</a:t>
            </a:r>
          </a:p>
          <a:p>
            <a:pPr marL="492215" indent="-246107" lvl="1">
              <a:lnSpc>
                <a:spcPts val="4719"/>
              </a:lnSpc>
              <a:buFont typeface="Arial"/>
              <a:buChar char="•"/>
            </a:pPr>
            <a:r>
              <a:rPr lang="en-US" sz="2279">
                <a:solidFill>
                  <a:srgbClr val="FFFFFF"/>
                </a:solidFill>
                <a:latin typeface="DM Sans"/>
              </a:rPr>
              <a:t>Pandas</a:t>
            </a:r>
          </a:p>
          <a:p>
            <a:pPr marL="492215" indent="-246107" lvl="1">
              <a:lnSpc>
                <a:spcPts val="4719"/>
              </a:lnSpc>
              <a:buFont typeface="Arial"/>
              <a:buChar char="•"/>
            </a:pPr>
            <a:r>
              <a:rPr lang="en-US" sz="2279">
                <a:solidFill>
                  <a:srgbClr val="FFFFFF"/>
                </a:solidFill>
                <a:latin typeface="DM Sans"/>
              </a:rPr>
              <a:t>plotly</a:t>
            </a:r>
          </a:p>
          <a:p>
            <a:pPr marL="492215" indent="-246107" lvl="1">
              <a:lnSpc>
                <a:spcPts val="4719"/>
              </a:lnSpc>
              <a:buFont typeface="Arial"/>
              <a:buChar char="•"/>
            </a:pPr>
            <a:r>
              <a:rPr lang="en-US" sz="2279">
                <a:solidFill>
                  <a:srgbClr val="FFFFFF"/>
                </a:solidFill>
                <a:latin typeface="DM Sans"/>
              </a:rPr>
              <a:t>pymysql</a:t>
            </a:r>
          </a:p>
          <a:p>
            <a:pPr marL="492215" indent="-246107" lvl="1">
              <a:lnSpc>
                <a:spcPts val="4719"/>
              </a:lnSpc>
              <a:buFont typeface="Arial"/>
              <a:buChar char="•"/>
            </a:pPr>
            <a:r>
              <a:rPr lang="en-US" sz="2279">
                <a:solidFill>
                  <a:srgbClr val="FFFFFF"/>
                </a:solidFill>
                <a:latin typeface="DM Sans"/>
              </a:rPr>
              <a:t>nltk</a:t>
            </a:r>
          </a:p>
          <a:p>
            <a:pPr marL="492215" indent="-246107" lvl="1">
              <a:lnSpc>
                <a:spcPts val="4719"/>
              </a:lnSpc>
              <a:buFont typeface="Arial"/>
              <a:buChar char="•"/>
            </a:pPr>
            <a:r>
              <a:rPr lang="en-US" sz="2279">
                <a:solidFill>
                  <a:srgbClr val="FFFFFF"/>
                </a:solidFill>
                <a:latin typeface="DM Sans"/>
              </a:rPr>
              <a:t>pdfminer3</a:t>
            </a:r>
          </a:p>
          <a:p>
            <a:pPr marL="492215" indent="-246107" lvl="1">
              <a:lnSpc>
                <a:spcPts val="4719"/>
              </a:lnSpc>
              <a:buFont typeface="Arial"/>
              <a:buChar char="•"/>
            </a:pPr>
            <a:r>
              <a:rPr lang="en-US" sz="2279">
                <a:solidFill>
                  <a:srgbClr val="FFFFFF"/>
                </a:solidFill>
                <a:latin typeface="DM Sans"/>
              </a:rPr>
              <a:t>spacy</a:t>
            </a:r>
          </a:p>
          <a:p>
            <a:pPr>
              <a:lnSpc>
                <a:spcPts val="4719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892467" y="8377832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441105" y="-1182960"/>
            <a:ext cx="2830099" cy="2830099"/>
          </a:xfrm>
          <a:custGeom>
            <a:avLst/>
            <a:gdLst/>
            <a:ahLst/>
            <a:cxnLst/>
            <a:rect r="r" b="b" t="t" l="l"/>
            <a:pathLst>
              <a:path h="2830099" w="2830099">
                <a:moveTo>
                  <a:pt x="0" y="0"/>
                </a:moveTo>
                <a:lnTo>
                  <a:pt x="2830100" y="0"/>
                </a:lnTo>
                <a:lnTo>
                  <a:pt x="2830100" y="2830099"/>
                </a:lnTo>
                <a:lnTo>
                  <a:pt x="0" y="28300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772012" y="7216228"/>
            <a:ext cx="4084143" cy="4084143"/>
          </a:xfrm>
          <a:custGeom>
            <a:avLst/>
            <a:gdLst/>
            <a:ahLst/>
            <a:cxnLst/>
            <a:rect r="r" b="b" t="t" l="l"/>
            <a:pathLst>
              <a:path h="4084143" w="4084143">
                <a:moveTo>
                  <a:pt x="0" y="0"/>
                </a:moveTo>
                <a:lnTo>
                  <a:pt x="4084143" y="0"/>
                </a:lnTo>
                <a:lnTo>
                  <a:pt x="4084143" y="4084144"/>
                </a:lnTo>
                <a:lnTo>
                  <a:pt x="0" y="40841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6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83520" y="159091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789475" y="-57038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167256" y="3911924"/>
            <a:ext cx="940013" cy="967838"/>
          </a:xfrm>
          <a:custGeom>
            <a:avLst/>
            <a:gdLst/>
            <a:ahLst/>
            <a:cxnLst/>
            <a:rect r="r" b="b" t="t" l="l"/>
            <a:pathLst>
              <a:path h="967838" w="940013">
                <a:moveTo>
                  <a:pt x="0" y="0"/>
                </a:moveTo>
                <a:lnTo>
                  <a:pt x="940013" y="0"/>
                </a:lnTo>
                <a:lnTo>
                  <a:pt x="940013" y="967838"/>
                </a:lnTo>
                <a:lnTo>
                  <a:pt x="0" y="96783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107269" y="3906631"/>
            <a:ext cx="6073462" cy="1035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Open Sauce Heavy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86667" y="3084143"/>
            <a:ext cx="2613061" cy="2273181"/>
            <a:chOff x="0" y="0"/>
            <a:chExt cx="991873" cy="8628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3133964" y="46404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5844564" y="3084143"/>
            <a:ext cx="2613061" cy="2273181"/>
            <a:chOff x="0" y="0"/>
            <a:chExt cx="991873" cy="8628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 flipV="true">
            <a:off x="5991861" y="46404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2986667" y="5870734"/>
            <a:ext cx="2613061" cy="2252658"/>
            <a:chOff x="0" y="0"/>
            <a:chExt cx="991873" cy="8550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91873" cy="855070"/>
            </a:xfrm>
            <a:custGeom>
              <a:avLst/>
              <a:gdLst/>
              <a:ahLst/>
              <a:cxnLst/>
              <a:rect r="r" b="b" t="t" l="l"/>
              <a:pathLst>
                <a:path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 flipV="true">
            <a:off x="3133964" y="7427054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5844564" y="5870734"/>
            <a:ext cx="2613061" cy="2252658"/>
            <a:chOff x="0" y="0"/>
            <a:chExt cx="991873" cy="85507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91873" cy="855070"/>
            </a:xfrm>
            <a:custGeom>
              <a:avLst/>
              <a:gdLst/>
              <a:ahLst/>
              <a:cxnLst/>
              <a:rect r="r" b="b" t="t" l="l"/>
              <a:pathLst>
                <a:path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7" id="17"/>
          <p:cNvSpPr/>
          <p:nvPr/>
        </p:nvSpPr>
        <p:spPr>
          <a:xfrm flipV="true">
            <a:off x="5991861" y="7427054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10000675" y="1509629"/>
            <a:ext cx="6992751" cy="8074770"/>
            <a:chOff x="0" y="0"/>
            <a:chExt cx="54991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solidFill>
              <a:srgbClr val="56AE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10143550" y="1698193"/>
            <a:ext cx="6697476" cy="7733806"/>
            <a:chOff x="0" y="0"/>
            <a:chExt cx="54991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-36659" t="0" r="-36659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8705275" y="3084143"/>
            <a:ext cx="2613061" cy="2273181"/>
            <a:chOff x="0" y="0"/>
            <a:chExt cx="991873" cy="86286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25" id="25"/>
          <p:cNvSpPr/>
          <p:nvPr/>
        </p:nvSpPr>
        <p:spPr>
          <a:xfrm flipV="true">
            <a:off x="8852572" y="46404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6" id="26"/>
          <p:cNvGrpSpPr/>
          <p:nvPr/>
        </p:nvGrpSpPr>
        <p:grpSpPr>
          <a:xfrm rot="0">
            <a:off x="8705275" y="5870734"/>
            <a:ext cx="2613061" cy="2252658"/>
            <a:chOff x="0" y="0"/>
            <a:chExt cx="991873" cy="85507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91873" cy="855070"/>
            </a:xfrm>
            <a:custGeom>
              <a:avLst/>
              <a:gdLst/>
              <a:ahLst/>
              <a:cxnLst/>
              <a:rect r="r" b="b" t="t" l="l"/>
              <a:pathLst>
                <a:path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29" id="29"/>
          <p:cNvSpPr/>
          <p:nvPr/>
        </p:nvSpPr>
        <p:spPr>
          <a:xfrm flipV="true">
            <a:off x="8852572" y="7427054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0" id="30"/>
          <p:cNvSpPr/>
          <p:nvPr/>
        </p:nvSpPr>
        <p:spPr>
          <a:xfrm flipH="false" flipV="false" rot="0">
            <a:off x="-7631327" y="597505"/>
            <a:ext cx="9077445" cy="9077445"/>
          </a:xfrm>
          <a:custGeom>
            <a:avLst/>
            <a:gdLst/>
            <a:ahLst/>
            <a:cxnLst/>
            <a:rect r="r" b="b" t="t" l="l"/>
            <a:pathLst>
              <a:path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986667" y="1679143"/>
            <a:ext cx="8437330" cy="123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56AEFF"/>
                </a:solidFill>
                <a:latin typeface="Now Bold"/>
              </a:rPr>
              <a:t>OUTLINE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133964" y="4795854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Problem Statament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447970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01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5991861" y="4795854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Solution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305867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3133964" y="7582446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Methodolgy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447970" y="6012493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5991861" y="7582446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FlowChart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6305867" y="6012493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05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8852572" y="4795854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Dataset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166578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03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8852572" y="7582446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Progress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9166578" y="6012493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06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252719" y="3871977"/>
            <a:ext cx="0" cy="4676296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6800406" y="4554855"/>
            <a:ext cx="5786727" cy="4703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40"/>
              </a:lnSpc>
            </a:pPr>
            <a:r>
              <a:rPr lang="en-US" sz="3000">
                <a:solidFill>
                  <a:srgbClr val="FFFFFF"/>
                </a:solidFill>
                <a:latin typeface="DM Sans"/>
              </a:rPr>
              <a:t>The problem we aim to address is the </a:t>
            </a:r>
            <a:r>
              <a:rPr lang="en-US" sz="3000">
                <a:solidFill>
                  <a:srgbClr val="FFDE59"/>
                </a:solidFill>
                <a:latin typeface="DM Sans"/>
              </a:rPr>
              <a:t>time-consuming</a:t>
            </a:r>
            <a:r>
              <a:rPr lang="en-US" sz="3000">
                <a:solidFill>
                  <a:srgbClr val="FFFFFF"/>
                </a:solidFill>
                <a:latin typeface="DM Sans"/>
              </a:rPr>
              <a:t> and often</a:t>
            </a:r>
            <a:r>
              <a:rPr lang="en-US" sz="3000">
                <a:solidFill>
                  <a:srgbClr val="FFDE59"/>
                </a:solidFill>
                <a:latin typeface="DM Sans"/>
              </a:rPr>
              <a:t> inefficient process</a:t>
            </a:r>
            <a:r>
              <a:rPr lang="en-US" sz="3000">
                <a:solidFill>
                  <a:srgbClr val="FFFFFF"/>
                </a:solidFill>
                <a:latin typeface="DM Sans"/>
              </a:rPr>
              <a:t> of reviewing and analyzing resumes during the recruitment process.This project offers an </a:t>
            </a:r>
            <a:r>
              <a:rPr lang="en-US" sz="3000">
                <a:solidFill>
                  <a:srgbClr val="C1FF72"/>
                </a:solidFill>
                <a:latin typeface="DM Sans"/>
              </a:rPr>
              <a:t>automated solution</a:t>
            </a:r>
            <a:r>
              <a:rPr lang="en-US" sz="3000">
                <a:solidFill>
                  <a:srgbClr val="FFFFFF"/>
                </a:solidFill>
                <a:latin typeface="DM Sans"/>
              </a:rPr>
              <a:t> to this problem.</a:t>
            </a:r>
          </a:p>
          <a:p>
            <a:pPr marL="0" indent="0" lvl="0">
              <a:lnSpc>
                <a:spcPts val="4140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6810158" y="2798799"/>
            <a:ext cx="837406" cy="1212035"/>
          </a:xfrm>
          <a:custGeom>
            <a:avLst/>
            <a:gdLst/>
            <a:ahLst/>
            <a:cxnLst/>
            <a:rect r="r" b="b" t="t" l="l"/>
            <a:pathLst>
              <a:path h="1212035" w="837406">
                <a:moveTo>
                  <a:pt x="0" y="0"/>
                </a:moveTo>
                <a:lnTo>
                  <a:pt x="837406" y="0"/>
                </a:lnTo>
                <a:lnTo>
                  <a:pt x="837406" y="1212035"/>
                </a:lnTo>
                <a:lnTo>
                  <a:pt x="0" y="12120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04888" y="2750168"/>
            <a:ext cx="1197170" cy="1210374"/>
          </a:xfrm>
          <a:custGeom>
            <a:avLst/>
            <a:gdLst/>
            <a:ahLst/>
            <a:cxnLst/>
            <a:rect r="r" b="b" t="t" l="l"/>
            <a:pathLst>
              <a:path h="1210374" w="1197170">
                <a:moveTo>
                  <a:pt x="0" y="0"/>
                </a:moveTo>
                <a:lnTo>
                  <a:pt x="1197169" y="0"/>
                </a:lnTo>
                <a:lnTo>
                  <a:pt x="1197169" y="1210374"/>
                </a:lnTo>
                <a:lnTo>
                  <a:pt x="0" y="12103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6150721">
            <a:off x="6080933" y="45795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37172" r="0" b="0"/>
            </a:stretch>
          </a:blipFill>
        </p:spPr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2350945" y="0"/>
            <a:ext cx="6254290" cy="10287000"/>
            <a:chOff x="0" y="0"/>
            <a:chExt cx="3860673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8606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3860673">
                  <a:moveTo>
                    <a:pt x="3860673" y="0"/>
                  </a:moveTo>
                  <a:lnTo>
                    <a:pt x="2341753" y="6350000"/>
                  </a:lnTo>
                  <a:lnTo>
                    <a:pt x="0" y="6350000"/>
                  </a:lnTo>
                  <a:lnTo>
                    <a:pt x="1518920" y="0"/>
                  </a:lnTo>
                  <a:lnTo>
                    <a:pt x="3860673" y="0"/>
                  </a:lnTo>
                  <a:close/>
                </a:path>
              </a:pathLst>
            </a:custGeom>
            <a:blipFill>
              <a:blip r:embed="rId9"/>
              <a:stretch>
                <a:fillRect l="-73436" t="0" r="-73436" b="0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-4615544">
            <a:off x="10510810" y="504162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37172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852323" y="805208"/>
            <a:ext cx="11565136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FFFBFB"/>
                </a:solidFill>
                <a:latin typeface="Now Bold"/>
              </a:rPr>
              <a:t>PROBLEM STATEMENT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30257" y="4668059"/>
            <a:ext cx="4674775" cy="365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14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DM Sans"/>
              </a:rPr>
              <a:t> In today's job market, companies receive a </a:t>
            </a:r>
            <a:r>
              <a:rPr lang="en-US" sz="3000">
                <a:solidFill>
                  <a:srgbClr val="FFDE59"/>
                </a:solidFill>
                <a:latin typeface="DM Sans Bold"/>
              </a:rPr>
              <a:t>large number of resumes</a:t>
            </a:r>
            <a:r>
              <a:rPr lang="en-US" sz="3000">
                <a:solidFill>
                  <a:srgbClr val="FFFFFF"/>
                </a:solidFill>
                <a:latin typeface="DM Sans"/>
              </a:rPr>
              <a:t> for each job posting, making it challenging to </a:t>
            </a:r>
            <a:r>
              <a:rPr lang="en-US" sz="3000">
                <a:solidFill>
                  <a:srgbClr val="FFDE59"/>
                </a:solidFill>
                <a:latin typeface="DM Sans"/>
              </a:rPr>
              <a:t>identify the most suitable candidates quickly</a:t>
            </a:r>
            <a:r>
              <a:rPr lang="en-US" sz="3000">
                <a:solidFill>
                  <a:srgbClr val="FFFFFF"/>
                </a:solidFill>
                <a:latin typeface="DM Sans"/>
              </a:rPr>
              <a:t>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202057" y="3455696"/>
            <a:ext cx="4026849" cy="555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37"/>
              </a:lnSpc>
              <a:spcBef>
                <a:spcPct val="0"/>
              </a:spcBef>
            </a:pPr>
            <a:r>
              <a:rPr lang="en-US" sz="3215">
                <a:solidFill>
                  <a:srgbClr val="FFFFFF"/>
                </a:solidFill>
                <a:latin typeface="DM Sans Bold"/>
              </a:rPr>
              <a:t>BACKGROUND: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37506" y="109907"/>
            <a:ext cx="5146409" cy="10287000"/>
          </a:xfrm>
          <a:custGeom>
            <a:avLst/>
            <a:gdLst/>
            <a:ahLst/>
            <a:cxnLst/>
            <a:rect r="r" b="b" t="t" l="l"/>
            <a:pathLst>
              <a:path h="10287000" w="5146409">
                <a:moveTo>
                  <a:pt x="0" y="0"/>
                </a:moveTo>
                <a:lnTo>
                  <a:pt x="5146408" y="0"/>
                </a:lnTo>
                <a:lnTo>
                  <a:pt x="514640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9793" t="0" r="-6022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103279" y="-5348356"/>
            <a:ext cx="10196686" cy="10196686"/>
          </a:xfrm>
          <a:custGeom>
            <a:avLst/>
            <a:gdLst/>
            <a:ahLst/>
            <a:cxnLst/>
            <a:rect r="r" b="b" t="t" l="l"/>
            <a:pathLst>
              <a:path h="10196686" w="10196686">
                <a:moveTo>
                  <a:pt x="0" y="0"/>
                </a:moveTo>
                <a:lnTo>
                  <a:pt x="10196685" y="0"/>
                </a:lnTo>
                <a:lnTo>
                  <a:pt x="10196685" y="10196686"/>
                </a:lnTo>
                <a:lnTo>
                  <a:pt x="0" y="10196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819299" y="8959470"/>
            <a:ext cx="8579056" cy="706459"/>
            <a:chOff x="0" y="0"/>
            <a:chExt cx="2259504" cy="18606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9504" cy="186063"/>
            </a:xfrm>
            <a:custGeom>
              <a:avLst/>
              <a:gdLst/>
              <a:ahLst/>
              <a:cxnLst/>
              <a:rect r="r" b="b" t="t" l="l"/>
              <a:pathLst>
                <a:path h="186063" w="2259504">
                  <a:moveTo>
                    <a:pt x="0" y="0"/>
                  </a:moveTo>
                  <a:lnTo>
                    <a:pt x="2259504" y="0"/>
                  </a:lnTo>
                  <a:lnTo>
                    <a:pt x="2259504" y="186063"/>
                  </a:lnTo>
                  <a:lnTo>
                    <a:pt x="0" y="186063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4587422" y="6777743"/>
            <a:ext cx="8414387" cy="8414387"/>
          </a:xfrm>
          <a:custGeom>
            <a:avLst/>
            <a:gdLst/>
            <a:ahLst/>
            <a:cxnLst/>
            <a:rect r="r" b="b" t="t" l="l"/>
            <a:pathLst>
              <a:path h="8414387" w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9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4193202" y="4734092"/>
            <a:ext cx="1062828" cy="106282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38100" lIns="38100" bIns="38100" rIns="381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819299" y="2736660"/>
            <a:ext cx="5540681" cy="706459"/>
            <a:chOff x="0" y="0"/>
            <a:chExt cx="1459274" cy="18606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59274" cy="186063"/>
            </a:xfrm>
            <a:custGeom>
              <a:avLst/>
              <a:gdLst/>
              <a:ahLst/>
              <a:cxnLst/>
              <a:rect r="r" b="b" t="t" l="l"/>
              <a:pathLst>
                <a:path h="186063" w="1459274">
                  <a:moveTo>
                    <a:pt x="0" y="0"/>
                  </a:moveTo>
                  <a:lnTo>
                    <a:pt x="1459274" y="0"/>
                  </a:lnTo>
                  <a:lnTo>
                    <a:pt x="1459274" y="186063"/>
                  </a:lnTo>
                  <a:lnTo>
                    <a:pt x="0" y="186063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087910" y="4961706"/>
            <a:ext cx="3818811" cy="706459"/>
            <a:chOff x="0" y="0"/>
            <a:chExt cx="1005777" cy="18606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05777" cy="186063"/>
            </a:xfrm>
            <a:custGeom>
              <a:avLst/>
              <a:gdLst/>
              <a:ahLst/>
              <a:cxnLst/>
              <a:rect r="r" b="b" t="t" l="l"/>
              <a:pathLst>
                <a:path h="186063" w="1005777">
                  <a:moveTo>
                    <a:pt x="0" y="0"/>
                  </a:moveTo>
                  <a:lnTo>
                    <a:pt x="1005777" y="0"/>
                  </a:lnTo>
                  <a:lnTo>
                    <a:pt x="1005777" y="186063"/>
                  </a:lnTo>
                  <a:lnTo>
                    <a:pt x="0" y="186063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1011620" y="5023786"/>
            <a:ext cx="1767221" cy="706459"/>
            <a:chOff x="0" y="0"/>
            <a:chExt cx="465441" cy="18606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65441" cy="186063"/>
            </a:xfrm>
            <a:custGeom>
              <a:avLst/>
              <a:gdLst/>
              <a:ahLst/>
              <a:cxnLst/>
              <a:rect r="r" b="b" t="t" l="l"/>
              <a:pathLst>
                <a:path h="186063" w="465441">
                  <a:moveTo>
                    <a:pt x="0" y="0"/>
                  </a:moveTo>
                  <a:lnTo>
                    <a:pt x="465441" y="0"/>
                  </a:lnTo>
                  <a:lnTo>
                    <a:pt x="465441" y="186063"/>
                  </a:lnTo>
                  <a:lnTo>
                    <a:pt x="0" y="186063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430226" y="5903463"/>
            <a:ext cx="3552819" cy="706459"/>
            <a:chOff x="0" y="0"/>
            <a:chExt cx="935722" cy="18606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35722" cy="186063"/>
            </a:xfrm>
            <a:custGeom>
              <a:avLst/>
              <a:gdLst/>
              <a:ahLst/>
              <a:cxnLst/>
              <a:rect r="r" b="b" t="t" l="l"/>
              <a:pathLst>
                <a:path h="186063" w="935722">
                  <a:moveTo>
                    <a:pt x="0" y="0"/>
                  </a:moveTo>
                  <a:lnTo>
                    <a:pt x="935722" y="0"/>
                  </a:lnTo>
                  <a:lnTo>
                    <a:pt x="935722" y="186063"/>
                  </a:lnTo>
                  <a:lnTo>
                    <a:pt x="0" y="186063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0008501" y="7431467"/>
            <a:ext cx="4578921" cy="706459"/>
            <a:chOff x="0" y="0"/>
            <a:chExt cx="1205971" cy="18606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05971" cy="186063"/>
            </a:xfrm>
            <a:custGeom>
              <a:avLst/>
              <a:gdLst/>
              <a:ahLst/>
              <a:cxnLst/>
              <a:rect r="r" b="b" t="t" l="l"/>
              <a:pathLst>
                <a:path h="186063" w="1205971">
                  <a:moveTo>
                    <a:pt x="0" y="0"/>
                  </a:moveTo>
                  <a:lnTo>
                    <a:pt x="1205971" y="0"/>
                  </a:lnTo>
                  <a:lnTo>
                    <a:pt x="1205971" y="186063"/>
                  </a:lnTo>
                  <a:lnTo>
                    <a:pt x="0" y="186063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4383559" y="4933131"/>
            <a:ext cx="682115" cy="664752"/>
          </a:xfrm>
          <a:custGeom>
            <a:avLst/>
            <a:gdLst/>
            <a:ahLst/>
            <a:cxnLst/>
            <a:rect r="r" b="b" t="t" l="l"/>
            <a:pathLst>
              <a:path h="664752" w="682115">
                <a:moveTo>
                  <a:pt x="0" y="0"/>
                </a:moveTo>
                <a:lnTo>
                  <a:pt x="682115" y="0"/>
                </a:lnTo>
                <a:lnTo>
                  <a:pt x="682115" y="664752"/>
                </a:lnTo>
                <a:lnTo>
                  <a:pt x="0" y="66475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7" id="27"/>
          <p:cNvGrpSpPr/>
          <p:nvPr/>
        </p:nvGrpSpPr>
        <p:grpSpPr>
          <a:xfrm rot="0">
            <a:off x="4147103" y="6025066"/>
            <a:ext cx="1062828" cy="1062828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38100" lIns="38100" bIns="38100" rIns="381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4406101" y="6256693"/>
            <a:ext cx="544831" cy="622987"/>
          </a:xfrm>
          <a:custGeom>
            <a:avLst/>
            <a:gdLst/>
            <a:ahLst/>
            <a:cxnLst/>
            <a:rect r="r" b="b" t="t" l="l"/>
            <a:pathLst>
              <a:path h="622987" w="544831">
                <a:moveTo>
                  <a:pt x="0" y="0"/>
                </a:moveTo>
                <a:lnTo>
                  <a:pt x="544831" y="0"/>
                </a:lnTo>
                <a:lnTo>
                  <a:pt x="544831" y="622987"/>
                </a:lnTo>
                <a:lnTo>
                  <a:pt x="0" y="62298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1" id="31"/>
          <p:cNvGrpSpPr/>
          <p:nvPr/>
        </p:nvGrpSpPr>
        <p:grpSpPr>
          <a:xfrm rot="0">
            <a:off x="4147103" y="3443119"/>
            <a:ext cx="1062828" cy="1062828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38100" lIns="38100" bIns="38100" rIns="381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34" id="34"/>
          <p:cNvSpPr/>
          <p:nvPr/>
        </p:nvSpPr>
        <p:spPr>
          <a:xfrm flipH="false" flipV="false" rot="0">
            <a:off x="4337459" y="3642157"/>
            <a:ext cx="682115" cy="664752"/>
          </a:xfrm>
          <a:custGeom>
            <a:avLst/>
            <a:gdLst/>
            <a:ahLst/>
            <a:cxnLst/>
            <a:rect r="r" b="b" t="t" l="l"/>
            <a:pathLst>
              <a:path h="664752" w="682115">
                <a:moveTo>
                  <a:pt x="0" y="0"/>
                </a:moveTo>
                <a:lnTo>
                  <a:pt x="682115" y="0"/>
                </a:lnTo>
                <a:lnTo>
                  <a:pt x="682115" y="664752"/>
                </a:lnTo>
                <a:lnTo>
                  <a:pt x="0" y="66475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5" id="35"/>
          <p:cNvSpPr txBox="true"/>
          <p:nvPr/>
        </p:nvSpPr>
        <p:spPr>
          <a:xfrm rot="0">
            <a:off x="5256031" y="1799304"/>
            <a:ext cx="12482478" cy="7862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57137" indent="-428569" lvl="1">
              <a:lnSpc>
                <a:spcPts val="6233"/>
              </a:lnSpc>
              <a:buFont typeface="Arial"/>
              <a:buChar char="•"/>
            </a:pPr>
            <a:r>
              <a:rPr lang="en-US" sz="3970">
                <a:solidFill>
                  <a:srgbClr val="FFFBFB"/>
                </a:solidFill>
                <a:latin typeface="DM Sans"/>
              </a:rPr>
              <a:t>The process to handle incoming resumes,</a:t>
            </a:r>
          </a:p>
          <a:p>
            <a:pPr marL="857137" indent="-428569" lvl="1">
              <a:lnSpc>
                <a:spcPts val="6233"/>
              </a:lnSpc>
              <a:buFont typeface="Arial"/>
              <a:buChar char="•"/>
            </a:pPr>
            <a:r>
              <a:rPr lang="en-US" sz="3970">
                <a:solidFill>
                  <a:srgbClr val="FFFBFB"/>
                </a:solidFill>
                <a:latin typeface="DM Sans"/>
              </a:rPr>
              <a:t>Usually</a:t>
            </a:r>
            <a:r>
              <a:rPr lang="en-US" sz="3970">
                <a:solidFill>
                  <a:srgbClr val="000000"/>
                </a:solidFill>
                <a:latin typeface="DM Sans"/>
              </a:rPr>
              <a:t> handled by Human(HR)</a:t>
            </a:r>
          </a:p>
          <a:p>
            <a:pPr marL="857137" indent="-428569" lvl="1">
              <a:lnSpc>
                <a:spcPts val="6233"/>
              </a:lnSpc>
              <a:buFont typeface="Arial"/>
              <a:buChar char="•"/>
            </a:pPr>
            <a:r>
              <a:rPr lang="en-US" sz="3970">
                <a:solidFill>
                  <a:srgbClr val="FFFBFB"/>
                </a:solidFill>
                <a:latin typeface="DM Sans"/>
              </a:rPr>
              <a:t>Depends more on </a:t>
            </a:r>
            <a:r>
              <a:rPr lang="en-US" sz="3970">
                <a:solidFill>
                  <a:srgbClr val="FFFBFB"/>
                </a:solidFill>
                <a:latin typeface="DM Sans"/>
              </a:rPr>
              <a:t>reading capacity of person and costly</a:t>
            </a:r>
          </a:p>
          <a:p>
            <a:pPr marL="857137" indent="-428569" lvl="1">
              <a:lnSpc>
                <a:spcPts val="6233"/>
              </a:lnSpc>
              <a:buFont typeface="Arial"/>
              <a:buChar char="•"/>
            </a:pPr>
            <a:r>
              <a:rPr lang="en-US" sz="3970">
                <a:solidFill>
                  <a:srgbClr val="000000"/>
                </a:solidFill>
                <a:latin typeface="DM Sans"/>
              </a:rPr>
              <a:t>Time consuming</a:t>
            </a:r>
            <a:r>
              <a:rPr lang="en-US" sz="3970">
                <a:solidFill>
                  <a:srgbClr val="FFFBFB"/>
                </a:solidFill>
                <a:latin typeface="DM Sans"/>
              </a:rPr>
              <a:t> and </a:t>
            </a:r>
            <a:r>
              <a:rPr lang="en-US" sz="3970">
                <a:solidFill>
                  <a:srgbClr val="000000"/>
                </a:solidFill>
                <a:latin typeface="DM Sans"/>
              </a:rPr>
              <a:t>boring</a:t>
            </a:r>
          </a:p>
          <a:p>
            <a:pPr marL="857137" indent="-428569" lvl="1">
              <a:lnSpc>
                <a:spcPts val="6233"/>
              </a:lnSpc>
              <a:buFont typeface="Arial"/>
              <a:buChar char="•"/>
            </a:pPr>
            <a:r>
              <a:rPr lang="en-US" sz="3970">
                <a:solidFill>
                  <a:srgbClr val="FFFBFB"/>
                </a:solidFill>
                <a:latin typeface="DM Sans"/>
              </a:rPr>
              <a:t>More p</a:t>
            </a:r>
            <a:r>
              <a:rPr lang="en-US" sz="3970">
                <a:solidFill>
                  <a:srgbClr val="000000"/>
                </a:solidFill>
                <a:latin typeface="DM Sans"/>
              </a:rPr>
              <a:t>rone to errors</a:t>
            </a:r>
            <a:r>
              <a:rPr lang="en-US" sz="3970">
                <a:solidFill>
                  <a:srgbClr val="FFFBFB"/>
                </a:solidFill>
                <a:latin typeface="DM Sans"/>
              </a:rPr>
              <a:t> as his/her resume was either missed or was misread</a:t>
            </a:r>
          </a:p>
          <a:p>
            <a:pPr marL="857137" indent="-428569" lvl="1">
              <a:lnSpc>
                <a:spcPts val="6233"/>
              </a:lnSpc>
              <a:buFont typeface="Arial"/>
              <a:buChar char="•"/>
            </a:pPr>
            <a:r>
              <a:rPr lang="en-US" sz="3970">
                <a:solidFill>
                  <a:srgbClr val="FFFBFB"/>
                </a:solidFill>
                <a:latin typeface="DM Sans"/>
              </a:rPr>
              <a:t>Chances are we</a:t>
            </a:r>
            <a:r>
              <a:rPr lang="en-US" sz="3970">
                <a:solidFill>
                  <a:srgbClr val="000000"/>
                </a:solidFill>
                <a:latin typeface="DM Sans"/>
              </a:rPr>
              <a:t> miss out any record</a:t>
            </a:r>
            <a:r>
              <a:rPr lang="en-US" sz="3970">
                <a:solidFill>
                  <a:srgbClr val="FFFBFB"/>
                </a:solidFill>
                <a:latin typeface="DM Sans"/>
              </a:rPr>
              <a:t> of shortlisting resume</a:t>
            </a:r>
          </a:p>
          <a:p>
            <a:pPr marL="857137" indent="-428569" lvl="1">
              <a:lnSpc>
                <a:spcPts val="6233"/>
              </a:lnSpc>
              <a:buFont typeface="Arial"/>
              <a:buChar char="•"/>
            </a:pPr>
            <a:r>
              <a:rPr lang="en-US" sz="3970">
                <a:solidFill>
                  <a:srgbClr val="FFFBFB"/>
                </a:solidFill>
                <a:latin typeface="DM Sans"/>
              </a:rPr>
              <a:t>We are </a:t>
            </a:r>
            <a:r>
              <a:rPr lang="en-US" sz="3970">
                <a:solidFill>
                  <a:srgbClr val="000000"/>
                </a:solidFill>
                <a:latin typeface="DM Sans"/>
              </a:rPr>
              <a:t>too delayed in calling right candidate</a:t>
            </a:r>
            <a:r>
              <a:rPr lang="en-US" sz="3970">
                <a:solidFill>
                  <a:srgbClr val="FFFBFB"/>
                </a:solidFill>
                <a:latin typeface="DM Sans"/>
              </a:rPr>
              <a:t> 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6519339" y="652954"/>
            <a:ext cx="9879016" cy="741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19"/>
              </a:lnSpc>
              <a:spcBef>
                <a:spcPct val="0"/>
              </a:spcBef>
            </a:pPr>
            <a:r>
              <a:rPr lang="en-US" sz="4766">
                <a:solidFill>
                  <a:srgbClr val="FFFFFF"/>
                </a:solidFill>
                <a:latin typeface="Now Bold"/>
              </a:rPr>
              <a:t>PROBLEM STATEMENT (CONT...)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860032"/>
          </a:xfrm>
          <a:custGeom>
            <a:avLst/>
            <a:gdLst/>
            <a:ahLst/>
            <a:cxnLst/>
            <a:rect r="r" b="b" t="t" l="l"/>
            <a:pathLst>
              <a:path h="3860032" w="18288000">
                <a:moveTo>
                  <a:pt x="0" y="0"/>
                </a:moveTo>
                <a:lnTo>
                  <a:pt x="18288000" y="0"/>
                </a:lnTo>
                <a:lnTo>
                  <a:pt x="18288000" y="3860032"/>
                </a:lnTo>
                <a:lnTo>
                  <a:pt x="0" y="38600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7827" r="0" b="-10782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454371" y="109907"/>
            <a:ext cx="11868982" cy="10287000"/>
            <a:chOff x="0" y="0"/>
            <a:chExt cx="3125987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25987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25987">
                  <a:moveTo>
                    <a:pt x="0" y="0"/>
                  </a:moveTo>
                  <a:lnTo>
                    <a:pt x="3125987" y="0"/>
                  </a:lnTo>
                  <a:lnTo>
                    <a:pt x="312598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991201" y="1920491"/>
            <a:ext cx="4305598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07"/>
              </a:lnSpc>
              <a:spcBef>
                <a:spcPct val="0"/>
              </a:spcBef>
            </a:pPr>
            <a:r>
              <a:rPr lang="en-US" sz="6422">
                <a:solidFill>
                  <a:srgbClr val="FFFFFF"/>
                </a:solidFill>
                <a:latin typeface="Now Bold"/>
              </a:rPr>
              <a:t>SOLUTION</a:t>
            </a:r>
          </a:p>
        </p:txBody>
      </p:sp>
      <p:sp>
        <p:nvSpPr>
          <p:cNvPr name="AutoShape 7" id="7"/>
          <p:cNvSpPr/>
          <p:nvPr/>
        </p:nvSpPr>
        <p:spPr>
          <a:xfrm>
            <a:off x="5021151" y="6585401"/>
            <a:ext cx="8735422" cy="0"/>
          </a:xfrm>
          <a:prstGeom prst="line">
            <a:avLst/>
          </a:prstGeom>
          <a:ln cap="flat" w="47625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4694549" y="4247833"/>
            <a:ext cx="8898901" cy="1963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42"/>
              </a:lnSpc>
              <a:spcBef>
                <a:spcPct val="0"/>
              </a:spcBef>
            </a:pPr>
            <a:r>
              <a:rPr lang="en-US" sz="2856">
                <a:solidFill>
                  <a:srgbClr val="FFFFFF"/>
                </a:solidFill>
                <a:latin typeface="DM Sans"/>
              </a:rPr>
              <a:t>The purpose of this project is to create a tool that uses </a:t>
            </a:r>
            <a:r>
              <a:rPr lang="en-US" sz="2856">
                <a:solidFill>
                  <a:srgbClr val="FFDE59"/>
                </a:solidFill>
                <a:latin typeface="DM Sans"/>
              </a:rPr>
              <a:t>Natural Language Processing (NLP)</a:t>
            </a:r>
            <a:r>
              <a:rPr lang="en-US" sz="2856">
                <a:solidFill>
                  <a:srgbClr val="FFFFFF"/>
                </a:solidFill>
                <a:latin typeface="DM Sans"/>
              </a:rPr>
              <a:t> techniques to analyze and extract relevant information from resumes.</a:t>
            </a:r>
          </a:p>
        </p:txBody>
      </p:sp>
      <p:sp>
        <p:nvSpPr>
          <p:cNvPr name="AutoShape 9" id="9"/>
          <p:cNvSpPr/>
          <p:nvPr/>
        </p:nvSpPr>
        <p:spPr>
          <a:xfrm>
            <a:off x="5021151" y="9130445"/>
            <a:ext cx="8735422" cy="0"/>
          </a:xfrm>
          <a:prstGeom prst="line">
            <a:avLst/>
          </a:prstGeom>
          <a:ln cap="flat" w="47625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4828211" y="6872950"/>
            <a:ext cx="8631577" cy="1889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23"/>
              </a:lnSpc>
              <a:spcBef>
                <a:spcPct val="0"/>
              </a:spcBef>
            </a:pPr>
            <a:r>
              <a:rPr lang="en-US" sz="2770">
                <a:solidFill>
                  <a:srgbClr val="FFFFFF"/>
                </a:solidFill>
                <a:latin typeface="DM Sans"/>
              </a:rPr>
              <a:t>This project is of great relevance in the context of </a:t>
            </a:r>
            <a:r>
              <a:rPr lang="en-US" sz="2770">
                <a:solidFill>
                  <a:srgbClr val="FFDE59"/>
                </a:solidFill>
                <a:latin typeface="DM Sans"/>
              </a:rPr>
              <a:t>modern recruitment</a:t>
            </a:r>
            <a:r>
              <a:rPr lang="en-US" sz="2770">
                <a:solidFill>
                  <a:srgbClr val="FFFFFF"/>
                </a:solidFill>
                <a:latin typeface="DM Sans"/>
              </a:rPr>
              <a:t>, as it can significantly streamline the resume screening process, </a:t>
            </a:r>
            <a:r>
              <a:rPr lang="en-US" sz="2770">
                <a:solidFill>
                  <a:srgbClr val="FFDE59"/>
                </a:solidFill>
                <a:latin typeface="DM Sans"/>
              </a:rPr>
              <a:t>saving time and effort for HR professionals</a:t>
            </a:r>
            <a:r>
              <a:rPr lang="en-US" sz="2770">
                <a:solidFill>
                  <a:srgbClr val="FFFFFF"/>
                </a:solidFill>
                <a:latin typeface="DM Sans"/>
              </a:rPr>
              <a:t> and companies.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82623" y="4586506"/>
            <a:ext cx="4432959" cy="1427059"/>
            <a:chOff x="0" y="0"/>
            <a:chExt cx="4289760" cy="1380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89806" cy="1380998"/>
            </a:xfrm>
            <a:custGeom>
              <a:avLst/>
              <a:gdLst/>
              <a:ahLst/>
              <a:cxnLst/>
              <a:rect r="r" b="b" t="t" l="l"/>
              <a:pathLst>
                <a:path h="1380998" w="4289806">
                  <a:moveTo>
                    <a:pt x="4013454" y="876173"/>
                  </a:moveTo>
                  <a:lnTo>
                    <a:pt x="3530854" y="0"/>
                  </a:lnTo>
                  <a:lnTo>
                    <a:pt x="758825" y="0"/>
                  </a:lnTo>
                  <a:lnTo>
                    <a:pt x="279400" y="876173"/>
                  </a:lnTo>
                  <a:lnTo>
                    <a:pt x="0" y="1380998"/>
                  </a:lnTo>
                  <a:lnTo>
                    <a:pt x="4289806" y="1380998"/>
                  </a:lnTo>
                  <a:lnTo>
                    <a:pt x="4013454" y="876173"/>
                  </a:lnTo>
                  <a:close/>
                </a:path>
              </a:pathLst>
            </a:custGeom>
            <a:solidFill>
              <a:srgbClr val="4BD1F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1815942" y="1873011"/>
            <a:ext cx="2769297" cy="2611562"/>
            <a:chOff x="0" y="0"/>
            <a:chExt cx="2679840" cy="25272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679827" cy="2527173"/>
            </a:xfrm>
            <a:custGeom>
              <a:avLst/>
              <a:gdLst/>
              <a:ahLst/>
              <a:cxnLst/>
              <a:rect r="r" b="b" t="t" l="l"/>
              <a:pathLst>
                <a:path h="2527173" w="2679827">
                  <a:moveTo>
                    <a:pt x="1343152" y="0"/>
                  </a:moveTo>
                  <a:lnTo>
                    <a:pt x="0" y="2527173"/>
                  </a:lnTo>
                  <a:lnTo>
                    <a:pt x="2679827" y="2527173"/>
                  </a:lnTo>
                  <a:lnTo>
                    <a:pt x="1343152" y="0"/>
                  </a:lnTo>
                  <a:close/>
                </a:path>
              </a:pathLst>
            </a:custGeom>
            <a:solidFill>
              <a:srgbClr val="CFF4F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135929" y="7686899"/>
            <a:ext cx="8123371" cy="1571401"/>
            <a:chOff x="0" y="0"/>
            <a:chExt cx="7860960" cy="15206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860919" cy="1520698"/>
            </a:xfrm>
            <a:custGeom>
              <a:avLst/>
              <a:gdLst/>
              <a:ahLst/>
              <a:cxnLst/>
              <a:rect r="r" b="b" t="t" l="l"/>
              <a:pathLst>
                <a:path h="1520698" w="7860919">
                  <a:moveTo>
                    <a:pt x="879475" y="0"/>
                  </a:moveTo>
                  <a:lnTo>
                    <a:pt x="0" y="1520698"/>
                  </a:lnTo>
                  <a:lnTo>
                    <a:pt x="3933698" y="1520698"/>
                  </a:lnTo>
                  <a:lnTo>
                    <a:pt x="7860919" y="1520698"/>
                  </a:lnTo>
                  <a:lnTo>
                    <a:pt x="6981571" y="0"/>
                  </a:lnTo>
                  <a:lnTo>
                    <a:pt x="879475" y="0"/>
                  </a:lnTo>
                  <a:close/>
                </a:path>
              </a:pathLst>
            </a:custGeom>
            <a:solidFill>
              <a:srgbClr val="0071C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116567" y="6131866"/>
            <a:ext cx="6168048" cy="1424082"/>
            <a:chOff x="0" y="0"/>
            <a:chExt cx="5968800" cy="137808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968746" cy="1378077"/>
            </a:xfrm>
            <a:custGeom>
              <a:avLst/>
              <a:gdLst/>
              <a:ahLst/>
              <a:cxnLst/>
              <a:rect r="r" b="b" t="t" l="l"/>
              <a:pathLst>
                <a:path h="1378077" w="5968746">
                  <a:moveTo>
                    <a:pt x="5194173" y="0"/>
                  </a:moveTo>
                  <a:lnTo>
                    <a:pt x="774700" y="0"/>
                  </a:lnTo>
                  <a:lnTo>
                    <a:pt x="0" y="1378077"/>
                  </a:lnTo>
                  <a:lnTo>
                    <a:pt x="5968746" y="1378077"/>
                  </a:lnTo>
                  <a:lnTo>
                    <a:pt x="5194173" y="0"/>
                  </a:lnTo>
                  <a:close/>
                </a:path>
              </a:pathLst>
            </a:custGeom>
            <a:solidFill>
              <a:srgbClr val="56AEFF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2557312" y="4699474"/>
            <a:ext cx="1137117" cy="1137117"/>
          </a:xfrm>
          <a:custGeom>
            <a:avLst/>
            <a:gdLst/>
            <a:ahLst/>
            <a:cxnLst/>
            <a:rect r="r" b="b" t="t" l="l"/>
            <a:pathLst>
              <a:path h="1137117" w="1137117">
                <a:moveTo>
                  <a:pt x="0" y="0"/>
                </a:moveTo>
                <a:lnTo>
                  <a:pt x="1137117" y="0"/>
                </a:lnTo>
                <a:lnTo>
                  <a:pt x="1137117" y="1137117"/>
                </a:lnTo>
                <a:lnTo>
                  <a:pt x="0" y="11371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2557312" y="6363602"/>
            <a:ext cx="1280605" cy="973260"/>
          </a:xfrm>
          <a:custGeom>
            <a:avLst/>
            <a:gdLst/>
            <a:ahLst/>
            <a:cxnLst/>
            <a:rect r="r" b="b" t="t" l="l"/>
            <a:pathLst>
              <a:path h="973260" w="1280605">
                <a:moveTo>
                  <a:pt x="0" y="0"/>
                </a:moveTo>
                <a:lnTo>
                  <a:pt x="1280605" y="0"/>
                </a:lnTo>
                <a:lnTo>
                  <a:pt x="1280605" y="973260"/>
                </a:lnTo>
                <a:lnTo>
                  <a:pt x="0" y="9732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434923" y="7852312"/>
            <a:ext cx="1525382" cy="1240575"/>
          </a:xfrm>
          <a:custGeom>
            <a:avLst/>
            <a:gdLst/>
            <a:ahLst/>
            <a:cxnLst/>
            <a:rect r="r" b="b" t="t" l="l"/>
            <a:pathLst>
              <a:path h="1240575" w="1525382">
                <a:moveTo>
                  <a:pt x="0" y="0"/>
                </a:moveTo>
                <a:lnTo>
                  <a:pt x="1525383" y="0"/>
                </a:lnTo>
                <a:lnTo>
                  <a:pt x="1525383" y="1240575"/>
                </a:lnTo>
                <a:lnTo>
                  <a:pt x="0" y="12405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650582" y="2884820"/>
            <a:ext cx="1187335" cy="1187335"/>
          </a:xfrm>
          <a:custGeom>
            <a:avLst/>
            <a:gdLst/>
            <a:ahLst/>
            <a:cxnLst/>
            <a:rect r="r" b="b" t="t" l="l"/>
            <a:pathLst>
              <a:path h="1187335" w="1187335">
                <a:moveTo>
                  <a:pt x="0" y="0"/>
                </a:moveTo>
                <a:lnTo>
                  <a:pt x="1187335" y="0"/>
                </a:lnTo>
                <a:lnTo>
                  <a:pt x="1187335" y="1187336"/>
                </a:lnTo>
                <a:lnTo>
                  <a:pt x="0" y="11873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819291" y="1084508"/>
            <a:ext cx="5801499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42"/>
              </a:lnSpc>
              <a:spcBef>
                <a:spcPct val="0"/>
              </a:spcBef>
            </a:pPr>
            <a:r>
              <a:rPr lang="en-US" sz="6368">
                <a:solidFill>
                  <a:srgbClr val="FFFFFF"/>
                </a:solidFill>
                <a:latin typeface="Now Bold"/>
              </a:rPr>
              <a:t>DATASET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27868" y="4617269"/>
            <a:ext cx="1131026" cy="87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02"/>
              </a:lnSpc>
              <a:spcBef>
                <a:spcPct val="0"/>
              </a:spcBef>
            </a:pPr>
            <a:r>
              <a:rPr lang="en-US" sz="5146">
                <a:solidFill>
                  <a:srgbClr val="4BD1FB"/>
                </a:solidFill>
                <a:latin typeface="DM Sans Bold"/>
              </a:rPr>
              <a:t>01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819291" y="2583701"/>
            <a:ext cx="9453725" cy="1404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81"/>
              </a:lnSpc>
              <a:spcBef>
                <a:spcPct val="0"/>
              </a:spcBef>
            </a:pPr>
            <a:r>
              <a:rPr lang="en-US" sz="2740">
                <a:solidFill>
                  <a:srgbClr val="FFFFFF"/>
                </a:solidFill>
                <a:latin typeface="DM Sans"/>
              </a:rPr>
              <a:t>The dataset I am using consists of resumes collected from various sources, including </a:t>
            </a:r>
            <a:r>
              <a:rPr lang="en-US" sz="2740">
                <a:solidFill>
                  <a:srgbClr val="FFDE59"/>
                </a:solidFill>
                <a:latin typeface="DM Sans"/>
              </a:rPr>
              <a:t>Job portals</a:t>
            </a:r>
            <a:r>
              <a:rPr lang="en-US" sz="2740">
                <a:solidFill>
                  <a:srgbClr val="FFFFFF"/>
                </a:solidFill>
                <a:latin typeface="DM Sans"/>
              </a:rPr>
              <a:t>, </a:t>
            </a:r>
            <a:r>
              <a:rPr lang="en-US" sz="2740">
                <a:solidFill>
                  <a:srgbClr val="FFDE59"/>
                </a:solidFill>
                <a:latin typeface="DM Sans"/>
              </a:rPr>
              <a:t>GitHub</a:t>
            </a:r>
            <a:r>
              <a:rPr lang="en-US" sz="2740">
                <a:solidFill>
                  <a:srgbClr val="FFFFFF"/>
                </a:solidFill>
                <a:latin typeface="DM Sans"/>
              </a:rPr>
              <a:t>,</a:t>
            </a:r>
            <a:r>
              <a:rPr lang="en-US" sz="2740">
                <a:solidFill>
                  <a:srgbClr val="FFDE59"/>
                </a:solidFill>
                <a:latin typeface="DM Sans"/>
              </a:rPr>
              <a:t> Linkedin</a:t>
            </a:r>
            <a:r>
              <a:rPr lang="en-US" sz="2740">
                <a:solidFill>
                  <a:srgbClr val="FFFFFF"/>
                </a:solidFill>
                <a:latin typeface="DM Sans"/>
              </a:rPr>
              <a:t>, </a:t>
            </a:r>
            <a:r>
              <a:rPr lang="en-US" sz="2740">
                <a:solidFill>
                  <a:srgbClr val="FFDE59"/>
                </a:solidFill>
                <a:latin typeface="DM Sans"/>
              </a:rPr>
              <a:t>GBIT Trainees CVs</a:t>
            </a:r>
            <a:r>
              <a:rPr lang="en-US" sz="2740">
                <a:solidFill>
                  <a:srgbClr val="FFFFFF"/>
                </a:solidFill>
                <a:latin typeface="DM Sans"/>
              </a:rPr>
              <a:t> and some from</a:t>
            </a:r>
            <a:r>
              <a:rPr lang="en-US" sz="2740">
                <a:solidFill>
                  <a:srgbClr val="FFDE59"/>
                </a:solidFill>
                <a:latin typeface="DM Sans"/>
              </a:rPr>
              <a:t> friend circle</a:t>
            </a:r>
            <a:r>
              <a:rPr lang="en-US" sz="2740">
                <a:solidFill>
                  <a:srgbClr val="FFFFFF"/>
                </a:solidFill>
                <a:latin typeface="DM Sans"/>
              </a:rPr>
              <a:t>.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-3569440" y="7239384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864592" y="4771256"/>
            <a:ext cx="7493974" cy="1806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74"/>
              </a:lnSpc>
            </a:pPr>
            <a:r>
              <a:rPr lang="en-US" sz="2662">
                <a:solidFill>
                  <a:srgbClr val="FFFFFF"/>
                </a:solidFill>
                <a:latin typeface="DM Sans"/>
              </a:rPr>
              <a:t>It contains approximately Total </a:t>
            </a:r>
            <a:r>
              <a:rPr lang="en-US" sz="2662">
                <a:solidFill>
                  <a:srgbClr val="FFDE59"/>
                </a:solidFill>
                <a:latin typeface="DM Sans"/>
              </a:rPr>
              <a:t>165 resumes,</a:t>
            </a:r>
            <a:r>
              <a:rPr lang="en-US" sz="2662">
                <a:solidFill>
                  <a:srgbClr val="FFFFFF"/>
                </a:solidFill>
                <a:latin typeface="DM Sans"/>
              </a:rPr>
              <a:t> which makes it a substantial dataset for our analysis</a:t>
            </a:r>
          </a:p>
          <a:p>
            <a:pPr algn="l" marL="0" indent="0" lvl="0">
              <a:lnSpc>
                <a:spcPts val="3674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2864592" y="6389025"/>
            <a:ext cx="6862582" cy="1779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36"/>
              </a:lnSpc>
              <a:spcBef>
                <a:spcPct val="0"/>
              </a:spcBef>
            </a:pPr>
            <a:r>
              <a:rPr lang="en-US" sz="2562">
                <a:solidFill>
                  <a:srgbClr val="FFFFFF"/>
                </a:solidFill>
                <a:latin typeface="DM Sans"/>
              </a:rPr>
              <a:t>The dataset is highly relevant to the problem as it mirrors the real-world data of IT sector(DS and AI) that HR professionals </a:t>
            </a:r>
            <a:r>
              <a:rPr lang="en-US" sz="2562">
                <a:solidFill>
                  <a:srgbClr val="FFFFFF"/>
                </a:solidFill>
                <a:latin typeface="DM Sans"/>
              </a:rPr>
              <a:t>encounter during recruitment.</a:t>
            </a:r>
          </a:p>
        </p:txBody>
      </p:sp>
      <p:sp>
        <p:nvSpPr>
          <p:cNvPr name="AutoShape 21" id="21"/>
          <p:cNvSpPr/>
          <p:nvPr/>
        </p:nvSpPr>
        <p:spPr>
          <a:xfrm flipH="true" flipV="true">
            <a:off x="1866316" y="5745840"/>
            <a:ext cx="692231" cy="0"/>
          </a:xfrm>
          <a:prstGeom prst="line">
            <a:avLst/>
          </a:prstGeom>
          <a:ln cap="flat" w="57150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 flipH="true">
            <a:off x="1866316" y="7417672"/>
            <a:ext cx="692231" cy="0"/>
          </a:xfrm>
          <a:prstGeom prst="line">
            <a:avLst/>
          </a:prstGeom>
          <a:ln cap="flat" w="57150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1627868" y="6341400"/>
            <a:ext cx="1131026" cy="87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02"/>
              </a:lnSpc>
              <a:spcBef>
                <a:spcPct val="0"/>
              </a:spcBef>
            </a:pPr>
            <a:r>
              <a:rPr lang="en-US" sz="5146">
                <a:solidFill>
                  <a:srgbClr val="4BD1FB"/>
                </a:solidFill>
                <a:latin typeface="DM Sans Bold"/>
              </a:rPr>
              <a:t>02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899382" y="-54747"/>
            <a:ext cx="8958965" cy="9313047"/>
            <a:chOff x="0" y="0"/>
            <a:chExt cx="6108573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28306" t="0" r="-28306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259300" y="8127303"/>
            <a:ext cx="1802889" cy="1802889"/>
          </a:xfrm>
          <a:custGeom>
            <a:avLst/>
            <a:gdLst/>
            <a:ahLst/>
            <a:cxnLst/>
            <a:rect r="r" b="b" t="t" l="l"/>
            <a:pathLst>
              <a:path h="1802889" w="1802889">
                <a:moveTo>
                  <a:pt x="0" y="0"/>
                </a:moveTo>
                <a:lnTo>
                  <a:pt x="1802889" y="0"/>
                </a:lnTo>
                <a:lnTo>
                  <a:pt x="1802889" y="1802889"/>
                </a:lnTo>
                <a:lnTo>
                  <a:pt x="0" y="18028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33387" y="-1033334"/>
            <a:ext cx="2293320" cy="2293320"/>
          </a:xfrm>
          <a:custGeom>
            <a:avLst/>
            <a:gdLst/>
            <a:ahLst/>
            <a:cxnLst/>
            <a:rect r="r" b="b" t="t" l="l"/>
            <a:pathLst>
              <a:path h="2293320" w="2293320">
                <a:moveTo>
                  <a:pt x="0" y="0"/>
                </a:moveTo>
                <a:lnTo>
                  <a:pt x="2293320" y="0"/>
                </a:lnTo>
                <a:lnTo>
                  <a:pt x="2293320" y="2293319"/>
                </a:lnTo>
                <a:lnTo>
                  <a:pt x="0" y="22933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350263" y="3521901"/>
            <a:ext cx="3238670" cy="1593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06"/>
              </a:lnSpc>
              <a:spcBef>
                <a:spcPct val="0"/>
              </a:spcBef>
            </a:pPr>
            <a:r>
              <a:rPr lang="en-US" sz="10421" strike="noStrike" u="none">
                <a:solidFill>
                  <a:srgbClr val="FFFFFF"/>
                </a:solidFill>
                <a:latin typeface="Now Bold"/>
              </a:rPr>
              <a:t>80%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483078" y="5115417"/>
            <a:ext cx="2973040" cy="505780"/>
            <a:chOff x="0" y="0"/>
            <a:chExt cx="3964054" cy="674374"/>
          </a:xfrm>
        </p:grpSpPr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0">
              <a:off x="0" y="0"/>
              <a:ext cx="3964054" cy="674374"/>
              <a:chOff x="0" y="0"/>
              <a:chExt cx="13271500" cy="2257778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2700" y="0"/>
                <a:ext cx="10579100" cy="2260600"/>
              </a:xfrm>
              <a:custGeom>
                <a:avLst/>
                <a:gdLst/>
                <a:ahLst/>
                <a:cxnLst/>
                <a:rect r="r" b="b" t="t" l="l"/>
                <a:pathLst>
                  <a:path h="2260600" w="10579100">
                    <a:moveTo>
                      <a:pt x="622300" y="0"/>
                    </a:moveTo>
                    <a:cubicBezTo>
                      <a:pt x="508000" y="0"/>
                      <a:pt x="406400" y="88900"/>
                      <a:pt x="406400" y="215900"/>
                    </a:cubicBezTo>
                    <a:lnTo>
                      <a:pt x="406400" y="279400"/>
                    </a:lnTo>
                    <a:cubicBezTo>
                      <a:pt x="406400" y="393700"/>
                      <a:pt x="508000" y="495300"/>
                      <a:pt x="622300" y="495300"/>
                    </a:cubicBezTo>
                    <a:cubicBezTo>
                      <a:pt x="736600" y="495300"/>
                      <a:pt x="838200" y="393700"/>
                      <a:pt x="838200" y="279400"/>
                    </a:cubicBezTo>
                    <a:lnTo>
                      <a:pt x="838200" y="215900"/>
                    </a:lnTo>
                    <a:cubicBezTo>
                      <a:pt x="838200" y="88900"/>
                      <a:pt x="736600" y="0"/>
                      <a:pt x="622300" y="0"/>
                    </a:cubicBezTo>
                    <a:moveTo>
                      <a:pt x="406400" y="965200"/>
                    </a:moveTo>
                    <a:cubicBezTo>
                      <a:pt x="406400" y="965200"/>
                      <a:pt x="393700" y="952500"/>
                      <a:pt x="393700" y="965200"/>
                    </a:cubicBezTo>
                    <a:lnTo>
                      <a:pt x="241300" y="1320800"/>
                    </a:lnTo>
                    <a:cubicBezTo>
                      <a:pt x="215900" y="1371600"/>
                      <a:pt x="165100" y="1409700"/>
                      <a:pt x="101600" y="1409700"/>
                    </a:cubicBezTo>
                    <a:lnTo>
                      <a:pt x="38100" y="1409700"/>
                    </a:lnTo>
                    <a:cubicBezTo>
                      <a:pt x="25400" y="1409700"/>
                      <a:pt x="12700" y="1409700"/>
                      <a:pt x="12700" y="1397000"/>
                    </a:cubicBezTo>
                    <a:cubicBezTo>
                      <a:pt x="0" y="1384300"/>
                      <a:pt x="0" y="1371600"/>
                      <a:pt x="12700" y="1358900"/>
                    </a:cubicBezTo>
                    <a:lnTo>
                      <a:pt x="203200" y="914400"/>
                    </a:lnTo>
                    <a:lnTo>
                      <a:pt x="266700" y="736600"/>
                    </a:lnTo>
                    <a:cubicBezTo>
                      <a:pt x="317500" y="635000"/>
                      <a:pt x="419100" y="558800"/>
                      <a:pt x="533400" y="558800"/>
                    </a:cubicBezTo>
                    <a:lnTo>
                      <a:pt x="711200" y="558800"/>
                    </a:lnTo>
                    <a:cubicBezTo>
                      <a:pt x="825500" y="558800"/>
                      <a:pt x="927100" y="635000"/>
                      <a:pt x="977900" y="736600"/>
                    </a:cubicBezTo>
                    <a:lnTo>
                      <a:pt x="1041400" y="914400"/>
                    </a:lnTo>
                    <a:lnTo>
                      <a:pt x="1231900" y="1358900"/>
                    </a:lnTo>
                    <a:cubicBezTo>
                      <a:pt x="1244600" y="1371600"/>
                      <a:pt x="1244600" y="1384300"/>
                      <a:pt x="1231900" y="1397000"/>
                    </a:cubicBezTo>
                    <a:cubicBezTo>
                      <a:pt x="1231900" y="1409700"/>
                      <a:pt x="1219200" y="1409700"/>
                      <a:pt x="1206500" y="1409700"/>
                    </a:cubicBezTo>
                    <a:lnTo>
                      <a:pt x="1143000" y="1409700"/>
                    </a:lnTo>
                    <a:cubicBezTo>
                      <a:pt x="1079500" y="1409700"/>
                      <a:pt x="1028700" y="1371600"/>
                      <a:pt x="1003300" y="1320800"/>
                    </a:cubicBezTo>
                    <a:lnTo>
                      <a:pt x="850900" y="965200"/>
                    </a:lnTo>
                    <a:cubicBezTo>
                      <a:pt x="850900" y="952500"/>
                      <a:pt x="838200" y="965200"/>
                      <a:pt x="838200" y="965200"/>
                    </a:cubicBezTo>
                    <a:lnTo>
                      <a:pt x="901700" y="1409700"/>
                    </a:lnTo>
                    <a:lnTo>
                      <a:pt x="977900" y="2222500"/>
                    </a:lnTo>
                    <a:cubicBezTo>
                      <a:pt x="977900" y="2235200"/>
                      <a:pt x="965200" y="2235200"/>
                      <a:pt x="965200" y="2247900"/>
                    </a:cubicBezTo>
                    <a:cubicBezTo>
                      <a:pt x="952500" y="2247900"/>
                      <a:pt x="952500" y="2260600"/>
                      <a:pt x="939800" y="2260600"/>
                    </a:cubicBezTo>
                    <a:lnTo>
                      <a:pt x="889000" y="2260600"/>
                    </a:lnTo>
                    <a:cubicBezTo>
                      <a:pt x="812800" y="2260600"/>
                      <a:pt x="749300" y="2209800"/>
                      <a:pt x="749300" y="2133600"/>
                    </a:cubicBezTo>
                    <a:lnTo>
                      <a:pt x="635000" y="1447800"/>
                    </a:lnTo>
                    <a:cubicBezTo>
                      <a:pt x="622300" y="1447800"/>
                      <a:pt x="622300" y="1447800"/>
                      <a:pt x="609600" y="1447800"/>
                    </a:cubicBezTo>
                    <a:lnTo>
                      <a:pt x="495300" y="2133600"/>
                    </a:lnTo>
                    <a:cubicBezTo>
                      <a:pt x="495300" y="2209800"/>
                      <a:pt x="431800" y="2260600"/>
                      <a:pt x="355600" y="2260600"/>
                    </a:cubicBezTo>
                    <a:lnTo>
                      <a:pt x="304800" y="2260600"/>
                    </a:lnTo>
                    <a:cubicBezTo>
                      <a:pt x="292100" y="2260600"/>
                      <a:pt x="292100" y="2247900"/>
                      <a:pt x="279400" y="2247900"/>
                    </a:cubicBezTo>
                    <a:cubicBezTo>
                      <a:pt x="279400" y="2235200"/>
                      <a:pt x="266700" y="2235200"/>
                      <a:pt x="266700" y="2222500"/>
                    </a:cubicBezTo>
                    <a:lnTo>
                      <a:pt x="342900" y="1409700"/>
                    </a:lnTo>
                    <a:lnTo>
                      <a:pt x="406400" y="965200"/>
                    </a:lnTo>
                    <a:moveTo>
                      <a:pt x="1955800" y="0"/>
                    </a:moveTo>
                    <a:cubicBezTo>
                      <a:pt x="1841500" y="0"/>
                      <a:pt x="1739900" y="88900"/>
                      <a:pt x="1739900" y="215900"/>
                    </a:cubicBezTo>
                    <a:lnTo>
                      <a:pt x="1739900" y="279400"/>
                    </a:lnTo>
                    <a:cubicBezTo>
                      <a:pt x="1739900" y="393700"/>
                      <a:pt x="1841500" y="495300"/>
                      <a:pt x="1955800" y="495300"/>
                    </a:cubicBezTo>
                    <a:cubicBezTo>
                      <a:pt x="2070100" y="495300"/>
                      <a:pt x="2171700" y="393700"/>
                      <a:pt x="2171700" y="279400"/>
                    </a:cubicBezTo>
                    <a:lnTo>
                      <a:pt x="2171700" y="215900"/>
                    </a:lnTo>
                    <a:cubicBezTo>
                      <a:pt x="2171700" y="88900"/>
                      <a:pt x="2070100" y="0"/>
                      <a:pt x="1955800" y="0"/>
                    </a:cubicBezTo>
                    <a:moveTo>
                      <a:pt x="1739900" y="965200"/>
                    </a:moveTo>
                    <a:cubicBezTo>
                      <a:pt x="1739900" y="965200"/>
                      <a:pt x="1727200" y="952500"/>
                      <a:pt x="1727200" y="965200"/>
                    </a:cubicBezTo>
                    <a:lnTo>
                      <a:pt x="1574800" y="1320800"/>
                    </a:lnTo>
                    <a:cubicBezTo>
                      <a:pt x="1549400" y="1371600"/>
                      <a:pt x="1498600" y="1409700"/>
                      <a:pt x="1435100" y="1409700"/>
                    </a:cubicBezTo>
                    <a:lnTo>
                      <a:pt x="1371600" y="1409700"/>
                    </a:lnTo>
                    <a:cubicBezTo>
                      <a:pt x="1358900" y="1409700"/>
                      <a:pt x="1346200" y="1409700"/>
                      <a:pt x="1346200" y="1397000"/>
                    </a:cubicBezTo>
                    <a:cubicBezTo>
                      <a:pt x="1333500" y="1384300"/>
                      <a:pt x="1333500" y="1371600"/>
                      <a:pt x="1346200" y="1358900"/>
                    </a:cubicBezTo>
                    <a:lnTo>
                      <a:pt x="1536700" y="914400"/>
                    </a:lnTo>
                    <a:lnTo>
                      <a:pt x="1600200" y="736600"/>
                    </a:lnTo>
                    <a:cubicBezTo>
                      <a:pt x="1651000" y="635000"/>
                      <a:pt x="1752600" y="558800"/>
                      <a:pt x="1866900" y="558800"/>
                    </a:cubicBezTo>
                    <a:lnTo>
                      <a:pt x="2044700" y="558800"/>
                    </a:lnTo>
                    <a:cubicBezTo>
                      <a:pt x="2159000" y="558800"/>
                      <a:pt x="2260600" y="635000"/>
                      <a:pt x="2311400" y="736600"/>
                    </a:cubicBezTo>
                    <a:lnTo>
                      <a:pt x="2374900" y="914400"/>
                    </a:lnTo>
                    <a:lnTo>
                      <a:pt x="2565400" y="1358900"/>
                    </a:lnTo>
                    <a:cubicBezTo>
                      <a:pt x="2578100" y="1371600"/>
                      <a:pt x="2578100" y="1384300"/>
                      <a:pt x="2565400" y="1397000"/>
                    </a:cubicBezTo>
                    <a:cubicBezTo>
                      <a:pt x="2565400" y="1409700"/>
                      <a:pt x="2552700" y="1409700"/>
                      <a:pt x="2540000" y="1409700"/>
                    </a:cubicBezTo>
                    <a:lnTo>
                      <a:pt x="2476500" y="1409700"/>
                    </a:lnTo>
                    <a:cubicBezTo>
                      <a:pt x="2413000" y="1409700"/>
                      <a:pt x="2362200" y="1371600"/>
                      <a:pt x="2336800" y="1320800"/>
                    </a:cubicBezTo>
                    <a:lnTo>
                      <a:pt x="2184400" y="965200"/>
                    </a:lnTo>
                    <a:cubicBezTo>
                      <a:pt x="2184400" y="952500"/>
                      <a:pt x="2171700" y="965200"/>
                      <a:pt x="2171700" y="965200"/>
                    </a:cubicBezTo>
                    <a:lnTo>
                      <a:pt x="2235200" y="1409700"/>
                    </a:lnTo>
                    <a:lnTo>
                      <a:pt x="2311400" y="2222500"/>
                    </a:lnTo>
                    <a:cubicBezTo>
                      <a:pt x="2311400" y="2235200"/>
                      <a:pt x="2298700" y="2235200"/>
                      <a:pt x="2298700" y="2247900"/>
                    </a:cubicBezTo>
                    <a:cubicBezTo>
                      <a:pt x="2286000" y="2247900"/>
                      <a:pt x="2286000" y="2260600"/>
                      <a:pt x="2273300" y="2260600"/>
                    </a:cubicBezTo>
                    <a:lnTo>
                      <a:pt x="2222500" y="2260600"/>
                    </a:lnTo>
                    <a:cubicBezTo>
                      <a:pt x="2146300" y="2260600"/>
                      <a:pt x="2082800" y="2209800"/>
                      <a:pt x="2082800" y="2133600"/>
                    </a:cubicBezTo>
                    <a:lnTo>
                      <a:pt x="1968500" y="1447800"/>
                    </a:lnTo>
                    <a:cubicBezTo>
                      <a:pt x="1955800" y="1447800"/>
                      <a:pt x="1955800" y="1447800"/>
                      <a:pt x="1943100" y="1447800"/>
                    </a:cubicBezTo>
                    <a:lnTo>
                      <a:pt x="1828800" y="2133600"/>
                    </a:lnTo>
                    <a:cubicBezTo>
                      <a:pt x="1828800" y="2209800"/>
                      <a:pt x="1765300" y="2260600"/>
                      <a:pt x="1689100" y="2260600"/>
                    </a:cubicBezTo>
                    <a:lnTo>
                      <a:pt x="1638300" y="2260600"/>
                    </a:lnTo>
                    <a:cubicBezTo>
                      <a:pt x="1625600" y="2260600"/>
                      <a:pt x="1625600" y="2247900"/>
                      <a:pt x="1612900" y="2247900"/>
                    </a:cubicBezTo>
                    <a:cubicBezTo>
                      <a:pt x="1612900" y="2235200"/>
                      <a:pt x="1600200" y="2235200"/>
                      <a:pt x="1600200" y="2222500"/>
                    </a:cubicBezTo>
                    <a:lnTo>
                      <a:pt x="1676400" y="1409700"/>
                    </a:lnTo>
                    <a:lnTo>
                      <a:pt x="1739900" y="965200"/>
                    </a:lnTo>
                    <a:moveTo>
                      <a:pt x="3289300" y="0"/>
                    </a:moveTo>
                    <a:cubicBezTo>
                      <a:pt x="3175000" y="0"/>
                      <a:pt x="3073400" y="88900"/>
                      <a:pt x="3073400" y="215900"/>
                    </a:cubicBezTo>
                    <a:lnTo>
                      <a:pt x="3073400" y="279400"/>
                    </a:lnTo>
                    <a:cubicBezTo>
                      <a:pt x="3073400" y="393700"/>
                      <a:pt x="3175000" y="495300"/>
                      <a:pt x="3289300" y="495300"/>
                    </a:cubicBezTo>
                    <a:cubicBezTo>
                      <a:pt x="3403600" y="495300"/>
                      <a:pt x="3505200" y="393700"/>
                      <a:pt x="3505200" y="279400"/>
                    </a:cubicBezTo>
                    <a:lnTo>
                      <a:pt x="3505200" y="215900"/>
                    </a:lnTo>
                    <a:cubicBezTo>
                      <a:pt x="3505200" y="88900"/>
                      <a:pt x="3403600" y="0"/>
                      <a:pt x="3289300" y="0"/>
                    </a:cubicBezTo>
                    <a:moveTo>
                      <a:pt x="3073400" y="965200"/>
                    </a:moveTo>
                    <a:cubicBezTo>
                      <a:pt x="3073400" y="965200"/>
                      <a:pt x="3060700" y="952500"/>
                      <a:pt x="3060700" y="965200"/>
                    </a:cubicBezTo>
                    <a:lnTo>
                      <a:pt x="2908300" y="1320800"/>
                    </a:lnTo>
                    <a:cubicBezTo>
                      <a:pt x="2882900" y="1371600"/>
                      <a:pt x="2832100" y="1409700"/>
                      <a:pt x="2768600" y="1409700"/>
                    </a:cubicBezTo>
                    <a:lnTo>
                      <a:pt x="2705100" y="1409700"/>
                    </a:lnTo>
                    <a:cubicBezTo>
                      <a:pt x="2692400" y="1409700"/>
                      <a:pt x="2679700" y="1409700"/>
                      <a:pt x="2679700" y="1397000"/>
                    </a:cubicBezTo>
                    <a:cubicBezTo>
                      <a:pt x="2667000" y="1384300"/>
                      <a:pt x="2667000" y="1371600"/>
                      <a:pt x="2679700" y="1358900"/>
                    </a:cubicBezTo>
                    <a:lnTo>
                      <a:pt x="2870200" y="914400"/>
                    </a:lnTo>
                    <a:lnTo>
                      <a:pt x="2933700" y="736600"/>
                    </a:lnTo>
                    <a:cubicBezTo>
                      <a:pt x="2984500" y="635000"/>
                      <a:pt x="3086100" y="558800"/>
                      <a:pt x="3200400" y="558800"/>
                    </a:cubicBezTo>
                    <a:lnTo>
                      <a:pt x="3378200" y="558800"/>
                    </a:lnTo>
                    <a:cubicBezTo>
                      <a:pt x="3492500" y="558800"/>
                      <a:pt x="3594100" y="635000"/>
                      <a:pt x="3644900" y="736600"/>
                    </a:cubicBezTo>
                    <a:lnTo>
                      <a:pt x="3708400" y="914400"/>
                    </a:lnTo>
                    <a:lnTo>
                      <a:pt x="3898900" y="1358900"/>
                    </a:lnTo>
                    <a:cubicBezTo>
                      <a:pt x="3911600" y="1371600"/>
                      <a:pt x="3911600" y="1384300"/>
                      <a:pt x="3898900" y="1397000"/>
                    </a:cubicBezTo>
                    <a:cubicBezTo>
                      <a:pt x="3898900" y="1409700"/>
                      <a:pt x="3886200" y="1409700"/>
                      <a:pt x="3873500" y="1409700"/>
                    </a:cubicBezTo>
                    <a:lnTo>
                      <a:pt x="3810000" y="1409700"/>
                    </a:lnTo>
                    <a:cubicBezTo>
                      <a:pt x="3746500" y="1409700"/>
                      <a:pt x="3695700" y="1371600"/>
                      <a:pt x="3670300" y="1320800"/>
                    </a:cubicBezTo>
                    <a:lnTo>
                      <a:pt x="3517900" y="965200"/>
                    </a:lnTo>
                    <a:cubicBezTo>
                      <a:pt x="3517900" y="952500"/>
                      <a:pt x="3505200" y="965200"/>
                      <a:pt x="3505200" y="965200"/>
                    </a:cubicBezTo>
                    <a:lnTo>
                      <a:pt x="3568700" y="1409700"/>
                    </a:lnTo>
                    <a:lnTo>
                      <a:pt x="3644900" y="2222500"/>
                    </a:lnTo>
                    <a:cubicBezTo>
                      <a:pt x="3644900" y="2235200"/>
                      <a:pt x="3632200" y="2235200"/>
                      <a:pt x="3632200" y="2247900"/>
                    </a:cubicBezTo>
                    <a:cubicBezTo>
                      <a:pt x="3619500" y="2247900"/>
                      <a:pt x="3619500" y="2260600"/>
                      <a:pt x="3606800" y="2260600"/>
                    </a:cubicBezTo>
                    <a:lnTo>
                      <a:pt x="3556000" y="2260600"/>
                    </a:lnTo>
                    <a:cubicBezTo>
                      <a:pt x="3479800" y="2260600"/>
                      <a:pt x="3416300" y="2209800"/>
                      <a:pt x="3416300" y="2133600"/>
                    </a:cubicBezTo>
                    <a:lnTo>
                      <a:pt x="3302000" y="1447800"/>
                    </a:lnTo>
                    <a:cubicBezTo>
                      <a:pt x="3289300" y="1447800"/>
                      <a:pt x="3289300" y="1447800"/>
                      <a:pt x="3276600" y="1447800"/>
                    </a:cubicBezTo>
                    <a:lnTo>
                      <a:pt x="3162300" y="2133600"/>
                    </a:lnTo>
                    <a:cubicBezTo>
                      <a:pt x="3162300" y="2209800"/>
                      <a:pt x="3098800" y="2260600"/>
                      <a:pt x="3022600" y="2260600"/>
                    </a:cubicBezTo>
                    <a:lnTo>
                      <a:pt x="2971800" y="2260600"/>
                    </a:lnTo>
                    <a:cubicBezTo>
                      <a:pt x="2959100" y="2260600"/>
                      <a:pt x="2959100" y="2247900"/>
                      <a:pt x="2946400" y="2247900"/>
                    </a:cubicBezTo>
                    <a:cubicBezTo>
                      <a:pt x="2946400" y="2235200"/>
                      <a:pt x="2933700" y="2235200"/>
                      <a:pt x="2933700" y="2222500"/>
                    </a:cubicBezTo>
                    <a:lnTo>
                      <a:pt x="3009900" y="1409700"/>
                    </a:lnTo>
                    <a:lnTo>
                      <a:pt x="3073400" y="965200"/>
                    </a:lnTo>
                    <a:moveTo>
                      <a:pt x="4622800" y="0"/>
                    </a:moveTo>
                    <a:cubicBezTo>
                      <a:pt x="4508500" y="0"/>
                      <a:pt x="4406900" y="88900"/>
                      <a:pt x="4406900" y="215900"/>
                    </a:cubicBezTo>
                    <a:lnTo>
                      <a:pt x="4406900" y="279400"/>
                    </a:lnTo>
                    <a:cubicBezTo>
                      <a:pt x="4406900" y="393700"/>
                      <a:pt x="4508500" y="495300"/>
                      <a:pt x="4622800" y="495300"/>
                    </a:cubicBezTo>
                    <a:cubicBezTo>
                      <a:pt x="4737100" y="495300"/>
                      <a:pt x="4838700" y="393700"/>
                      <a:pt x="4838700" y="279400"/>
                    </a:cubicBezTo>
                    <a:lnTo>
                      <a:pt x="4838700" y="215900"/>
                    </a:lnTo>
                    <a:cubicBezTo>
                      <a:pt x="4838700" y="88900"/>
                      <a:pt x="4737100" y="0"/>
                      <a:pt x="4622800" y="0"/>
                    </a:cubicBezTo>
                    <a:moveTo>
                      <a:pt x="4406900" y="965200"/>
                    </a:moveTo>
                    <a:cubicBezTo>
                      <a:pt x="4406900" y="965200"/>
                      <a:pt x="4394200" y="952500"/>
                      <a:pt x="4394200" y="965200"/>
                    </a:cubicBezTo>
                    <a:lnTo>
                      <a:pt x="4241800" y="1320800"/>
                    </a:lnTo>
                    <a:cubicBezTo>
                      <a:pt x="4216400" y="1371600"/>
                      <a:pt x="4165600" y="1409700"/>
                      <a:pt x="4102100" y="1409700"/>
                    </a:cubicBezTo>
                    <a:lnTo>
                      <a:pt x="4038600" y="1409700"/>
                    </a:lnTo>
                    <a:cubicBezTo>
                      <a:pt x="4025900" y="1409700"/>
                      <a:pt x="4013200" y="1409700"/>
                      <a:pt x="4013200" y="1397000"/>
                    </a:cubicBezTo>
                    <a:cubicBezTo>
                      <a:pt x="4000500" y="1384300"/>
                      <a:pt x="4000500" y="1371600"/>
                      <a:pt x="4013200" y="1358900"/>
                    </a:cubicBezTo>
                    <a:lnTo>
                      <a:pt x="4203700" y="914400"/>
                    </a:lnTo>
                    <a:lnTo>
                      <a:pt x="4267200" y="736600"/>
                    </a:lnTo>
                    <a:cubicBezTo>
                      <a:pt x="4318000" y="635000"/>
                      <a:pt x="4419600" y="558800"/>
                      <a:pt x="4533900" y="558800"/>
                    </a:cubicBezTo>
                    <a:lnTo>
                      <a:pt x="4711700" y="558800"/>
                    </a:lnTo>
                    <a:cubicBezTo>
                      <a:pt x="4826000" y="558800"/>
                      <a:pt x="4927600" y="635000"/>
                      <a:pt x="4978400" y="736600"/>
                    </a:cubicBezTo>
                    <a:lnTo>
                      <a:pt x="5041900" y="914400"/>
                    </a:lnTo>
                    <a:lnTo>
                      <a:pt x="5232400" y="1358900"/>
                    </a:lnTo>
                    <a:cubicBezTo>
                      <a:pt x="5245100" y="1371600"/>
                      <a:pt x="5245100" y="1384300"/>
                      <a:pt x="5232400" y="1397000"/>
                    </a:cubicBezTo>
                    <a:cubicBezTo>
                      <a:pt x="5232400" y="1409700"/>
                      <a:pt x="5219700" y="1409700"/>
                      <a:pt x="5207000" y="1409700"/>
                    </a:cubicBezTo>
                    <a:lnTo>
                      <a:pt x="5143500" y="1409700"/>
                    </a:lnTo>
                    <a:cubicBezTo>
                      <a:pt x="5080000" y="1409700"/>
                      <a:pt x="5029200" y="1371600"/>
                      <a:pt x="5003800" y="1320800"/>
                    </a:cubicBezTo>
                    <a:lnTo>
                      <a:pt x="4851400" y="965200"/>
                    </a:lnTo>
                    <a:cubicBezTo>
                      <a:pt x="4851400" y="952500"/>
                      <a:pt x="4838700" y="965200"/>
                      <a:pt x="4838700" y="965200"/>
                    </a:cubicBezTo>
                    <a:lnTo>
                      <a:pt x="4902200" y="1409700"/>
                    </a:lnTo>
                    <a:lnTo>
                      <a:pt x="4978400" y="2222500"/>
                    </a:lnTo>
                    <a:cubicBezTo>
                      <a:pt x="4978400" y="2235200"/>
                      <a:pt x="4965700" y="2235200"/>
                      <a:pt x="4965700" y="2247900"/>
                    </a:cubicBezTo>
                    <a:cubicBezTo>
                      <a:pt x="4953000" y="2247900"/>
                      <a:pt x="4953000" y="2260600"/>
                      <a:pt x="4940300" y="2260600"/>
                    </a:cubicBezTo>
                    <a:lnTo>
                      <a:pt x="4889500" y="2260600"/>
                    </a:lnTo>
                    <a:cubicBezTo>
                      <a:pt x="4813300" y="2260600"/>
                      <a:pt x="4749800" y="2209800"/>
                      <a:pt x="4749800" y="2133600"/>
                    </a:cubicBezTo>
                    <a:lnTo>
                      <a:pt x="4635500" y="1447800"/>
                    </a:lnTo>
                    <a:cubicBezTo>
                      <a:pt x="4622800" y="1447800"/>
                      <a:pt x="4622800" y="1447800"/>
                      <a:pt x="4610100" y="1447800"/>
                    </a:cubicBezTo>
                    <a:lnTo>
                      <a:pt x="4495800" y="2133600"/>
                    </a:lnTo>
                    <a:cubicBezTo>
                      <a:pt x="4495800" y="2209800"/>
                      <a:pt x="4432300" y="2260600"/>
                      <a:pt x="4356100" y="2260600"/>
                    </a:cubicBezTo>
                    <a:lnTo>
                      <a:pt x="4305300" y="2260600"/>
                    </a:lnTo>
                    <a:cubicBezTo>
                      <a:pt x="4292600" y="2260600"/>
                      <a:pt x="4292600" y="2247900"/>
                      <a:pt x="4279900" y="2247900"/>
                    </a:cubicBezTo>
                    <a:cubicBezTo>
                      <a:pt x="4279900" y="2235200"/>
                      <a:pt x="4267200" y="2235200"/>
                      <a:pt x="4267200" y="2222500"/>
                    </a:cubicBezTo>
                    <a:lnTo>
                      <a:pt x="4343400" y="1409700"/>
                    </a:lnTo>
                    <a:lnTo>
                      <a:pt x="4406900" y="965200"/>
                    </a:lnTo>
                    <a:moveTo>
                      <a:pt x="5956300" y="0"/>
                    </a:moveTo>
                    <a:cubicBezTo>
                      <a:pt x="5842000" y="0"/>
                      <a:pt x="5740400" y="88900"/>
                      <a:pt x="5740400" y="215900"/>
                    </a:cubicBezTo>
                    <a:lnTo>
                      <a:pt x="5740400" y="279400"/>
                    </a:lnTo>
                    <a:cubicBezTo>
                      <a:pt x="5740400" y="393700"/>
                      <a:pt x="5842000" y="495300"/>
                      <a:pt x="5956300" y="495300"/>
                    </a:cubicBezTo>
                    <a:cubicBezTo>
                      <a:pt x="6070600" y="495300"/>
                      <a:pt x="6172200" y="393700"/>
                      <a:pt x="6172200" y="279400"/>
                    </a:cubicBezTo>
                    <a:lnTo>
                      <a:pt x="6172200" y="215900"/>
                    </a:lnTo>
                    <a:cubicBezTo>
                      <a:pt x="6172200" y="88900"/>
                      <a:pt x="6070600" y="0"/>
                      <a:pt x="5956300" y="0"/>
                    </a:cubicBezTo>
                    <a:moveTo>
                      <a:pt x="5740400" y="965200"/>
                    </a:moveTo>
                    <a:cubicBezTo>
                      <a:pt x="5740400" y="965200"/>
                      <a:pt x="5727700" y="952500"/>
                      <a:pt x="5727700" y="965200"/>
                    </a:cubicBezTo>
                    <a:lnTo>
                      <a:pt x="5575300" y="1320800"/>
                    </a:lnTo>
                    <a:cubicBezTo>
                      <a:pt x="5549900" y="1371600"/>
                      <a:pt x="5499100" y="1409700"/>
                      <a:pt x="5435600" y="1409700"/>
                    </a:cubicBezTo>
                    <a:lnTo>
                      <a:pt x="5372100" y="1409700"/>
                    </a:lnTo>
                    <a:cubicBezTo>
                      <a:pt x="5359400" y="1409700"/>
                      <a:pt x="5346700" y="1409700"/>
                      <a:pt x="5346700" y="1397000"/>
                    </a:cubicBezTo>
                    <a:cubicBezTo>
                      <a:pt x="5334000" y="1384300"/>
                      <a:pt x="5334000" y="1371600"/>
                      <a:pt x="5346700" y="1358900"/>
                    </a:cubicBezTo>
                    <a:lnTo>
                      <a:pt x="5537200" y="914400"/>
                    </a:lnTo>
                    <a:lnTo>
                      <a:pt x="5600700" y="736600"/>
                    </a:lnTo>
                    <a:cubicBezTo>
                      <a:pt x="5651500" y="635000"/>
                      <a:pt x="5753100" y="558800"/>
                      <a:pt x="5867400" y="558800"/>
                    </a:cubicBezTo>
                    <a:lnTo>
                      <a:pt x="6045200" y="558800"/>
                    </a:lnTo>
                    <a:cubicBezTo>
                      <a:pt x="6159500" y="558800"/>
                      <a:pt x="6261100" y="635000"/>
                      <a:pt x="6311900" y="736600"/>
                    </a:cubicBezTo>
                    <a:lnTo>
                      <a:pt x="6375400" y="914400"/>
                    </a:lnTo>
                    <a:lnTo>
                      <a:pt x="6565900" y="1358900"/>
                    </a:lnTo>
                    <a:cubicBezTo>
                      <a:pt x="6578600" y="1371600"/>
                      <a:pt x="6578600" y="1384300"/>
                      <a:pt x="6565900" y="1397000"/>
                    </a:cubicBezTo>
                    <a:cubicBezTo>
                      <a:pt x="6565900" y="1409700"/>
                      <a:pt x="6553200" y="1409700"/>
                      <a:pt x="6540500" y="1409700"/>
                    </a:cubicBezTo>
                    <a:lnTo>
                      <a:pt x="6477000" y="1409700"/>
                    </a:lnTo>
                    <a:cubicBezTo>
                      <a:pt x="6413500" y="1409700"/>
                      <a:pt x="6362700" y="1371600"/>
                      <a:pt x="6337300" y="1320800"/>
                    </a:cubicBezTo>
                    <a:lnTo>
                      <a:pt x="6184900" y="965200"/>
                    </a:lnTo>
                    <a:cubicBezTo>
                      <a:pt x="6184900" y="952500"/>
                      <a:pt x="6172200" y="965200"/>
                      <a:pt x="6172200" y="965200"/>
                    </a:cubicBezTo>
                    <a:lnTo>
                      <a:pt x="6235700" y="1409700"/>
                    </a:lnTo>
                    <a:lnTo>
                      <a:pt x="6311900" y="2222500"/>
                    </a:lnTo>
                    <a:cubicBezTo>
                      <a:pt x="6311900" y="2235200"/>
                      <a:pt x="6299200" y="2235200"/>
                      <a:pt x="6299200" y="2247900"/>
                    </a:cubicBezTo>
                    <a:cubicBezTo>
                      <a:pt x="6286500" y="2247900"/>
                      <a:pt x="6286500" y="2260600"/>
                      <a:pt x="6273800" y="2260600"/>
                    </a:cubicBezTo>
                    <a:lnTo>
                      <a:pt x="6223000" y="2260600"/>
                    </a:lnTo>
                    <a:cubicBezTo>
                      <a:pt x="6146800" y="2260600"/>
                      <a:pt x="6083300" y="2209800"/>
                      <a:pt x="6083300" y="2133600"/>
                    </a:cubicBezTo>
                    <a:lnTo>
                      <a:pt x="5969000" y="1447800"/>
                    </a:lnTo>
                    <a:cubicBezTo>
                      <a:pt x="5956300" y="1447800"/>
                      <a:pt x="5956300" y="1447800"/>
                      <a:pt x="5943600" y="1447800"/>
                    </a:cubicBezTo>
                    <a:lnTo>
                      <a:pt x="5829300" y="2133600"/>
                    </a:lnTo>
                    <a:cubicBezTo>
                      <a:pt x="5829300" y="2209800"/>
                      <a:pt x="5765800" y="2260600"/>
                      <a:pt x="5689600" y="2260600"/>
                    </a:cubicBezTo>
                    <a:lnTo>
                      <a:pt x="5638800" y="2260600"/>
                    </a:lnTo>
                    <a:cubicBezTo>
                      <a:pt x="5626100" y="2260600"/>
                      <a:pt x="5626100" y="2247900"/>
                      <a:pt x="5613400" y="2247900"/>
                    </a:cubicBezTo>
                    <a:cubicBezTo>
                      <a:pt x="5613400" y="2235200"/>
                      <a:pt x="5600700" y="2235200"/>
                      <a:pt x="5600700" y="2222500"/>
                    </a:cubicBezTo>
                    <a:lnTo>
                      <a:pt x="5676900" y="1409700"/>
                    </a:lnTo>
                    <a:lnTo>
                      <a:pt x="5740400" y="965200"/>
                    </a:lnTo>
                    <a:moveTo>
                      <a:pt x="7289800" y="0"/>
                    </a:moveTo>
                    <a:cubicBezTo>
                      <a:pt x="7175500" y="0"/>
                      <a:pt x="7073900" y="88900"/>
                      <a:pt x="7073900" y="215900"/>
                    </a:cubicBezTo>
                    <a:lnTo>
                      <a:pt x="7073900" y="279400"/>
                    </a:lnTo>
                    <a:cubicBezTo>
                      <a:pt x="7073900" y="393700"/>
                      <a:pt x="7175500" y="495300"/>
                      <a:pt x="7289800" y="495300"/>
                    </a:cubicBezTo>
                    <a:cubicBezTo>
                      <a:pt x="7404100" y="495300"/>
                      <a:pt x="7505700" y="393700"/>
                      <a:pt x="7505700" y="279400"/>
                    </a:cubicBezTo>
                    <a:lnTo>
                      <a:pt x="7505700" y="215900"/>
                    </a:lnTo>
                    <a:cubicBezTo>
                      <a:pt x="7505700" y="88900"/>
                      <a:pt x="7404100" y="0"/>
                      <a:pt x="7289800" y="0"/>
                    </a:cubicBezTo>
                    <a:moveTo>
                      <a:pt x="7073900" y="965200"/>
                    </a:moveTo>
                    <a:cubicBezTo>
                      <a:pt x="7073900" y="965200"/>
                      <a:pt x="7061200" y="952500"/>
                      <a:pt x="7061200" y="965200"/>
                    </a:cubicBezTo>
                    <a:lnTo>
                      <a:pt x="6908800" y="1320800"/>
                    </a:lnTo>
                    <a:cubicBezTo>
                      <a:pt x="6883400" y="1371600"/>
                      <a:pt x="6832600" y="1409700"/>
                      <a:pt x="6769100" y="1409700"/>
                    </a:cubicBezTo>
                    <a:lnTo>
                      <a:pt x="6705600" y="1409700"/>
                    </a:lnTo>
                    <a:cubicBezTo>
                      <a:pt x="6692900" y="1409700"/>
                      <a:pt x="6680200" y="1409700"/>
                      <a:pt x="6680200" y="1397000"/>
                    </a:cubicBezTo>
                    <a:cubicBezTo>
                      <a:pt x="6667500" y="1384300"/>
                      <a:pt x="6667500" y="1371600"/>
                      <a:pt x="6680200" y="1358900"/>
                    </a:cubicBezTo>
                    <a:lnTo>
                      <a:pt x="6870700" y="914400"/>
                    </a:lnTo>
                    <a:lnTo>
                      <a:pt x="6934200" y="736600"/>
                    </a:lnTo>
                    <a:cubicBezTo>
                      <a:pt x="6985000" y="635000"/>
                      <a:pt x="7086600" y="558800"/>
                      <a:pt x="7200900" y="558800"/>
                    </a:cubicBezTo>
                    <a:lnTo>
                      <a:pt x="7378700" y="558800"/>
                    </a:lnTo>
                    <a:cubicBezTo>
                      <a:pt x="7493000" y="558800"/>
                      <a:pt x="7594600" y="635000"/>
                      <a:pt x="7645400" y="736600"/>
                    </a:cubicBezTo>
                    <a:lnTo>
                      <a:pt x="7708900" y="914400"/>
                    </a:lnTo>
                    <a:lnTo>
                      <a:pt x="7899400" y="1358900"/>
                    </a:lnTo>
                    <a:cubicBezTo>
                      <a:pt x="7912100" y="1371600"/>
                      <a:pt x="7912100" y="1384300"/>
                      <a:pt x="7899400" y="1397000"/>
                    </a:cubicBezTo>
                    <a:cubicBezTo>
                      <a:pt x="7899400" y="1409700"/>
                      <a:pt x="7886700" y="1409700"/>
                      <a:pt x="7874000" y="1409700"/>
                    </a:cubicBezTo>
                    <a:lnTo>
                      <a:pt x="7810500" y="1409700"/>
                    </a:lnTo>
                    <a:cubicBezTo>
                      <a:pt x="7747000" y="1409700"/>
                      <a:pt x="7696200" y="1371600"/>
                      <a:pt x="7670800" y="1320800"/>
                    </a:cubicBezTo>
                    <a:lnTo>
                      <a:pt x="7518400" y="965200"/>
                    </a:lnTo>
                    <a:cubicBezTo>
                      <a:pt x="7518400" y="952500"/>
                      <a:pt x="7505700" y="965200"/>
                      <a:pt x="7505700" y="965200"/>
                    </a:cubicBezTo>
                    <a:lnTo>
                      <a:pt x="7569200" y="1409700"/>
                    </a:lnTo>
                    <a:lnTo>
                      <a:pt x="7645400" y="2222500"/>
                    </a:lnTo>
                    <a:cubicBezTo>
                      <a:pt x="7645400" y="2235200"/>
                      <a:pt x="7632700" y="2235200"/>
                      <a:pt x="7632700" y="2247900"/>
                    </a:cubicBezTo>
                    <a:cubicBezTo>
                      <a:pt x="7620000" y="2247900"/>
                      <a:pt x="7620000" y="2260600"/>
                      <a:pt x="7607300" y="2260600"/>
                    </a:cubicBezTo>
                    <a:lnTo>
                      <a:pt x="7556500" y="2260600"/>
                    </a:lnTo>
                    <a:cubicBezTo>
                      <a:pt x="7480300" y="2260600"/>
                      <a:pt x="7416800" y="2209800"/>
                      <a:pt x="7416800" y="2133600"/>
                    </a:cubicBezTo>
                    <a:lnTo>
                      <a:pt x="7302500" y="1447800"/>
                    </a:lnTo>
                    <a:cubicBezTo>
                      <a:pt x="7289800" y="1447800"/>
                      <a:pt x="7289800" y="1447800"/>
                      <a:pt x="7277100" y="1447800"/>
                    </a:cubicBezTo>
                    <a:lnTo>
                      <a:pt x="7162800" y="2133600"/>
                    </a:lnTo>
                    <a:cubicBezTo>
                      <a:pt x="7162800" y="2209800"/>
                      <a:pt x="7099300" y="2260600"/>
                      <a:pt x="7023100" y="2260600"/>
                    </a:cubicBezTo>
                    <a:lnTo>
                      <a:pt x="6972300" y="2260600"/>
                    </a:lnTo>
                    <a:cubicBezTo>
                      <a:pt x="6959600" y="2260600"/>
                      <a:pt x="6959600" y="2247900"/>
                      <a:pt x="6946900" y="2247900"/>
                    </a:cubicBezTo>
                    <a:cubicBezTo>
                      <a:pt x="6946900" y="2235200"/>
                      <a:pt x="6934200" y="2235200"/>
                      <a:pt x="6934200" y="2222500"/>
                    </a:cubicBezTo>
                    <a:lnTo>
                      <a:pt x="7010400" y="1409700"/>
                    </a:lnTo>
                    <a:lnTo>
                      <a:pt x="7073900" y="965200"/>
                    </a:lnTo>
                    <a:moveTo>
                      <a:pt x="8623300" y="0"/>
                    </a:moveTo>
                    <a:cubicBezTo>
                      <a:pt x="8509000" y="0"/>
                      <a:pt x="8407400" y="88900"/>
                      <a:pt x="8407400" y="215900"/>
                    </a:cubicBezTo>
                    <a:lnTo>
                      <a:pt x="8407400" y="279400"/>
                    </a:lnTo>
                    <a:cubicBezTo>
                      <a:pt x="8407400" y="393700"/>
                      <a:pt x="8509000" y="495300"/>
                      <a:pt x="8623300" y="495300"/>
                    </a:cubicBezTo>
                    <a:cubicBezTo>
                      <a:pt x="8737600" y="495300"/>
                      <a:pt x="8839200" y="393700"/>
                      <a:pt x="8839200" y="279400"/>
                    </a:cubicBezTo>
                    <a:lnTo>
                      <a:pt x="8839200" y="215900"/>
                    </a:lnTo>
                    <a:cubicBezTo>
                      <a:pt x="8839200" y="88900"/>
                      <a:pt x="8737600" y="0"/>
                      <a:pt x="8623300" y="0"/>
                    </a:cubicBezTo>
                    <a:moveTo>
                      <a:pt x="8407400" y="965200"/>
                    </a:moveTo>
                    <a:cubicBezTo>
                      <a:pt x="8407400" y="965200"/>
                      <a:pt x="8394700" y="952500"/>
                      <a:pt x="8394700" y="965200"/>
                    </a:cubicBezTo>
                    <a:lnTo>
                      <a:pt x="8242300" y="1320800"/>
                    </a:lnTo>
                    <a:cubicBezTo>
                      <a:pt x="8216900" y="1371600"/>
                      <a:pt x="8166100" y="1409700"/>
                      <a:pt x="8102600" y="1409700"/>
                    </a:cubicBezTo>
                    <a:lnTo>
                      <a:pt x="8039100" y="1409700"/>
                    </a:lnTo>
                    <a:cubicBezTo>
                      <a:pt x="8026400" y="1409700"/>
                      <a:pt x="8013700" y="1409700"/>
                      <a:pt x="8013700" y="1397000"/>
                    </a:cubicBezTo>
                    <a:cubicBezTo>
                      <a:pt x="8001000" y="1384300"/>
                      <a:pt x="8001000" y="1371600"/>
                      <a:pt x="8013700" y="1358900"/>
                    </a:cubicBezTo>
                    <a:lnTo>
                      <a:pt x="8204200" y="914400"/>
                    </a:lnTo>
                    <a:lnTo>
                      <a:pt x="8267700" y="736600"/>
                    </a:lnTo>
                    <a:cubicBezTo>
                      <a:pt x="8318500" y="635000"/>
                      <a:pt x="8420100" y="558800"/>
                      <a:pt x="8534400" y="558800"/>
                    </a:cubicBezTo>
                    <a:lnTo>
                      <a:pt x="8712200" y="558800"/>
                    </a:lnTo>
                    <a:cubicBezTo>
                      <a:pt x="8826500" y="558800"/>
                      <a:pt x="8928100" y="635000"/>
                      <a:pt x="8978900" y="736600"/>
                    </a:cubicBezTo>
                    <a:lnTo>
                      <a:pt x="9042400" y="914400"/>
                    </a:lnTo>
                    <a:lnTo>
                      <a:pt x="9232900" y="1358900"/>
                    </a:lnTo>
                    <a:cubicBezTo>
                      <a:pt x="9245600" y="1371600"/>
                      <a:pt x="9245600" y="1384300"/>
                      <a:pt x="9232900" y="1397000"/>
                    </a:cubicBezTo>
                    <a:cubicBezTo>
                      <a:pt x="9232900" y="1409700"/>
                      <a:pt x="9220200" y="1409700"/>
                      <a:pt x="9207500" y="1409700"/>
                    </a:cubicBezTo>
                    <a:lnTo>
                      <a:pt x="9144000" y="1409700"/>
                    </a:lnTo>
                    <a:cubicBezTo>
                      <a:pt x="9080500" y="1409700"/>
                      <a:pt x="9029700" y="1371600"/>
                      <a:pt x="9004300" y="1320800"/>
                    </a:cubicBezTo>
                    <a:lnTo>
                      <a:pt x="8851900" y="965200"/>
                    </a:lnTo>
                    <a:cubicBezTo>
                      <a:pt x="8851900" y="952500"/>
                      <a:pt x="8839200" y="965200"/>
                      <a:pt x="8839200" y="965200"/>
                    </a:cubicBezTo>
                    <a:lnTo>
                      <a:pt x="8902700" y="1409700"/>
                    </a:lnTo>
                    <a:lnTo>
                      <a:pt x="8978900" y="2222500"/>
                    </a:lnTo>
                    <a:cubicBezTo>
                      <a:pt x="8978900" y="2235200"/>
                      <a:pt x="8966200" y="2235200"/>
                      <a:pt x="8966200" y="2247900"/>
                    </a:cubicBezTo>
                    <a:cubicBezTo>
                      <a:pt x="8953500" y="2247900"/>
                      <a:pt x="8953500" y="2260600"/>
                      <a:pt x="8940800" y="2260600"/>
                    </a:cubicBezTo>
                    <a:lnTo>
                      <a:pt x="8890000" y="2260600"/>
                    </a:lnTo>
                    <a:cubicBezTo>
                      <a:pt x="8813800" y="2260600"/>
                      <a:pt x="8750300" y="2209800"/>
                      <a:pt x="8750300" y="2133600"/>
                    </a:cubicBezTo>
                    <a:lnTo>
                      <a:pt x="8636000" y="1447800"/>
                    </a:lnTo>
                    <a:cubicBezTo>
                      <a:pt x="8623300" y="1447800"/>
                      <a:pt x="8623300" y="1447800"/>
                      <a:pt x="8610600" y="1447800"/>
                    </a:cubicBezTo>
                    <a:lnTo>
                      <a:pt x="8496300" y="2133600"/>
                    </a:lnTo>
                    <a:cubicBezTo>
                      <a:pt x="8496300" y="2209800"/>
                      <a:pt x="8432800" y="2260600"/>
                      <a:pt x="8356600" y="2260600"/>
                    </a:cubicBezTo>
                    <a:lnTo>
                      <a:pt x="8305800" y="2260600"/>
                    </a:lnTo>
                    <a:cubicBezTo>
                      <a:pt x="8293100" y="2260600"/>
                      <a:pt x="8293100" y="2247900"/>
                      <a:pt x="8280400" y="2247900"/>
                    </a:cubicBezTo>
                    <a:cubicBezTo>
                      <a:pt x="8280400" y="2235200"/>
                      <a:pt x="8267700" y="2235200"/>
                      <a:pt x="8267700" y="2222500"/>
                    </a:cubicBezTo>
                    <a:lnTo>
                      <a:pt x="8343900" y="1409700"/>
                    </a:lnTo>
                    <a:lnTo>
                      <a:pt x="8407400" y="965200"/>
                    </a:lnTo>
                    <a:moveTo>
                      <a:pt x="9956800" y="0"/>
                    </a:moveTo>
                    <a:cubicBezTo>
                      <a:pt x="9842500" y="0"/>
                      <a:pt x="9740900" y="88900"/>
                      <a:pt x="9740900" y="215900"/>
                    </a:cubicBezTo>
                    <a:lnTo>
                      <a:pt x="9740900" y="279400"/>
                    </a:lnTo>
                    <a:cubicBezTo>
                      <a:pt x="9740900" y="393700"/>
                      <a:pt x="9842500" y="495300"/>
                      <a:pt x="9956800" y="495300"/>
                    </a:cubicBezTo>
                    <a:cubicBezTo>
                      <a:pt x="10071100" y="495300"/>
                      <a:pt x="10172700" y="393700"/>
                      <a:pt x="10172700" y="279400"/>
                    </a:cubicBezTo>
                    <a:lnTo>
                      <a:pt x="10172700" y="215900"/>
                    </a:lnTo>
                    <a:cubicBezTo>
                      <a:pt x="10172700" y="88900"/>
                      <a:pt x="10071100" y="0"/>
                      <a:pt x="9956800" y="0"/>
                    </a:cubicBezTo>
                    <a:moveTo>
                      <a:pt x="9740900" y="965200"/>
                    </a:moveTo>
                    <a:cubicBezTo>
                      <a:pt x="9740900" y="965200"/>
                      <a:pt x="9728200" y="952500"/>
                      <a:pt x="9728200" y="965200"/>
                    </a:cubicBezTo>
                    <a:lnTo>
                      <a:pt x="9575800" y="1320800"/>
                    </a:lnTo>
                    <a:cubicBezTo>
                      <a:pt x="9550400" y="1371600"/>
                      <a:pt x="9499600" y="1409700"/>
                      <a:pt x="9436100" y="1409700"/>
                    </a:cubicBezTo>
                    <a:lnTo>
                      <a:pt x="9372600" y="1409700"/>
                    </a:lnTo>
                    <a:cubicBezTo>
                      <a:pt x="9359900" y="1409700"/>
                      <a:pt x="9347200" y="1409700"/>
                      <a:pt x="9347200" y="1397000"/>
                    </a:cubicBezTo>
                    <a:cubicBezTo>
                      <a:pt x="9334500" y="1384300"/>
                      <a:pt x="9334500" y="1371600"/>
                      <a:pt x="9347200" y="1358900"/>
                    </a:cubicBezTo>
                    <a:lnTo>
                      <a:pt x="9537700" y="914400"/>
                    </a:lnTo>
                    <a:lnTo>
                      <a:pt x="9601200" y="736600"/>
                    </a:lnTo>
                    <a:cubicBezTo>
                      <a:pt x="9652000" y="635000"/>
                      <a:pt x="9753600" y="558800"/>
                      <a:pt x="9867900" y="558800"/>
                    </a:cubicBezTo>
                    <a:lnTo>
                      <a:pt x="10045700" y="558800"/>
                    </a:lnTo>
                    <a:cubicBezTo>
                      <a:pt x="10160000" y="558800"/>
                      <a:pt x="10261600" y="635000"/>
                      <a:pt x="10312400" y="736600"/>
                    </a:cubicBezTo>
                    <a:lnTo>
                      <a:pt x="10375900" y="914400"/>
                    </a:lnTo>
                    <a:lnTo>
                      <a:pt x="10566400" y="1358900"/>
                    </a:lnTo>
                    <a:cubicBezTo>
                      <a:pt x="10579100" y="1371600"/>
                      <a:pt x="10579100" y="1384300"/>
                      <a:pt x="10566400" y="1397000"/>
                    </a:cubicBezTo>
                    <a:cubicBezTo>
                      <a:pt x="10566400" y="1409700"/>
                      <a:pt x="10553700" y="1409700"/>
                      <a:pt x="10541000" y="1409700"/>
                    </a:cubicBezTo>
                    <a:lnTo>
                      <a:pt x="10477500" y="1409700"/>
                    </a:lnTo>
                    <a:cubicBezTo>
                      <a:pt x="10414000" y="1409700"/>
                      <a:pt x="10363200" y="1371600"/>
                      <a:pt x="10337800" y="1320800"/>
                    </a:cubicBezTo>
                    <a:lnTo>
                      <a:pt x="10185400" y="965200"/>
                    </a:lnTo>
                    <a:cubicBezTo>
                      <a:pt x="10185400" y="952500"/>
                      <a:pt x="10172700" y="965200"/>
                      <a:pt x="10172700" y="965200"/>
                    </a:cubicBezTo>
                    <a:lnTo>
                      <a:pt x="10236200" y="1409700"/>
                    </a:lnTo>
                    <a:lnTo>
                      <a:pt x="10312400" y="2222500"/>
                    </a:lnTo>
                    <a:cubicBezTo>
                      <a:pt x="10312400" y="2235200"/>
                      <a:pt x="10299700" y="2235200"/>
                      <a:pt x="10299700" y="2247900"/>
                    </a:cubicBezTo>
                    <a:cubicBezTo>
                      <a:pt x="10287000" y="2247900"/>
                      <a:pt x="10287000" y="2260600"/>
                      <a:pt x="10274300" y="2260600"/>
                    </a:cubicBezTo>
                    <a:lnTo>
                      <a:pt x="10223500" y="2260600"/>
                    </a:lnTo>
                    <a:cubicBezTo>
                      <a:pt x="10147300" y="2260600"/>
                      <a:pt x="10083800" y="2209800"/>
                      <a:pt x="10083800" y="2133600"/>
                    </a:cubicBezTo>
                    <a:lnTo>
                      <a:pt x="9969500" y="1447800"/>
                    </a:lnTo>
                    <a:cubicBezTo>
                      <a:pt x="9956800" y="1447800"/>
                      <a:pt x="9956800" y="1447800"/>
                      <a:pt x="9944100" y="1447800"/>
                    </a:cubicBezTo>
                    <a:lnTo>
                      <a:pt x="9829800" y="2133600"/>
                    </a:lnTo>
                    <a:cubicBezTo>
                      <a:pt x="9829800" y="2209800"/>
                      <a:pt x="9766300" y="2260600"/>
                      <a:pt x="9690100" y="2260600"/>
                    </a:cubicBezTo>
                    <a:lnTo>
                      <a:pt x="9639300" y="2260600"/>
                    </a:lnTo>
                    <a:cubicBezTo>
                      <a:pt x="9626600" y="2260600"/>
                      <a:pt x="9626600" y="2247900"/>
                      <a:pt x="9613900" y="2247900"/>
                    </a:cubicBezTo>
                    <a:cubicBezTo>
                      <a:pt x="9613900" y="2235200"/>
                      <a:pt x="9601200" y="2235200"/>
                      <a:pt x="9601200" y="2222500"/>
                    </a:cubicBezTo>
                    <a:lnTo>
                      <a:pt x="9677400" y="1409700"/>
                    </a:lnTo>
                    <a:lnTo>
                      <a:pt x="9740900" y="965200"/>
                    </a:lnTo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10680700" y="0"/>
                <a:ext cx="2578100" cy="2260600"/>
              </a:xfrm>
              <a:custGeom>
                <a:avLst/>
                <a:gdLst/>
                <a:ahLst/>
                <a:cxnLst/>
                <a:rect r="r" b="b" t="t" l="l"/>
                <a:pathLst>
                  <a:path h="2260600" w="2578100">
                    <a:moveTo>
                      <a:pt x="622300" y="0"/>
                    </a:moveTo>
                    <a:cubicBezTo>
                      <a:pt x="508000" y="0"/>
                      <a:pt x="406400" y="88900"/>
                      <a:pt x="406400" y="215900"/>
                    </a:cubicBezTo>
                    <a:lnTo>
                      <a:pt x="406400" y="279400"/>
                    </a:lnTo>
                    <a:cubicBezTo>
                      <a:pt x="406400" y="393700"/>
                      <a:pt x="508000" y="495300"/>
                      <a:pt x="622300" y="495300"/>
                    </a:cubicBezTo>
                    <a:cubicBezTo>
                      <a:pt x="736600" y="495300"/>
                      <a:pt x="838200" y="393700"/>
                      <a:pt x="838200" y="279400"/>
                    </a:cubicBezTo>
                    <a:lnTo>
                      <a:pt x="838200" y="215900"/>
                    </a:lnTo>
                    <a:cubicBezTo>
                      <a:pt x="838200" y="88900"/>
                      <a:pt x="736600" y="0"/>
                      <a:pt x="622300" y="0"/>
                    </a:cubicBezTo>
                    <a:moveTo>
                      <a:pt x="406400" y="965200"/>
                    </a:moveTo>
                    <a:cubicBezTo>
                      <a:pt x="406400" y="965200"/>
                      <a:pt x="393700" y="952500"/>
                      <a:pt x="393700" y="965200"/>
                    </a:cubicBezTo>
                    <a:lnTo>
                      <a:pt x="241300" y="1320800"/>
                    </a:lnTo>
                    <a:cubicBezTo>
                      <a:pt x="215900" y="1371600"/>
                      <a:pt x="165100" y="1409700"/>
                      <a:pt x="101600" y="1409700"/>
                    </a:cubicBezTo>
                    <a:lnTo>
                      <a:pt x="38100" y="1409700"/>
                    </a:lnTo>
                    <a:cubicBezTo>
                      <a:pt x="25400" y="1409700"/>
                      <a:pt x="12700" y="1409700"/>
                      <a:pt x="12700" y="1397000"/>
                    </a:cubicBezTo>
                    <a:cubicBezTo>
                      <a:pt x="0" y="1384300"/>
                      <a:pt x="0" y="1371600"/>
                      <a:pt x="12700" y="1358900"/>
                    </a:cubicBezTo>
                    <a:lnTo>
                      <a:pt x="203200" y="914400"/>
                    </a:lnTo>
                    <a:lnTo>
                      <a:pt x="266700" y="736600"/>
                    </a:lnTo>
                    <a:cubicBezTo>
                      <a:pt x="317500" y="635000"/>
                      <a:pt x="419100" y="558800"/>
                      <a:pt x="533400" y="558800"/>
                    </a:cubicBezTo>
                    <a:lnTo>
                      <a:pt x="711200" y="558800"/>
                    </a:lnTo>
                    <a:cubicBezTo>
                      <a:pt x="825500" y="558800"/>
                      <a:pt x="927100" y="635000"/>
                      <a:pt x="977900" y="736600"/>
                    </a:cubicBezTo>
                    <a:lnTo>
                      <a:pt x="1041400" y="914400"/>
                    </a:lnTo>
                    <a:lnTo>
                      <a:pt x="1231900" y="1358900"/>
                    </a:lnTo>
                    <a:cubicBezTo>
                      <a:pt x="1244600" y="1371600"/>
                      <a:pt x="1244600" y="1384300"/>
                      <a:pt x="1231900" y="1397000"/>
                    </a:cubicBezTo>
                    <a:cubicBezTo>
                      <a:pt x="1231900" y="1409700"/>
                      <a:pt x="1219200" y="1409700"/>
                      <a:pt x="1206500" y="1409700"/>
                    </a:cubicBezTo>
                    <a:lnTo>
                      <a:pt x="1143000" y="1409700"/>
                    </a:lnTo>
                    <a:cubicBezTo>
                      <a:pt x="1079500" y="1409700"/>
                      <a:pt x="1028700" y="1371600"/>
                      <a:pt x="1003300" y="1320800"/>
                    </a:cubicBezTo>
                    <a:lnTo>
                      <a:pt x="850900" y="965200"/>
                    </a:lnTo>
                    <a:cubicBezTo>
                      <a:pt x="850900" y="952500"/>
                      <a:pt x="838200" y="965200"/>
                      <a:pt x="838200" y="965200"/>
                    </a:cubicBezTo>
                    <a:lnTo>
                      <a:pt x="901700" y="1409700"/>
                    </a:lnTo>
                    <a:lnTo>
                      <a:pt x="977900" y="2222500"/>
                    </a:lnTo>
                    <a:cubicBezTo>
                      <a:pt x="977900" y="2235200"/>
                      <a:pt x="965200" y="2235200"/>
                      <a:pt x="965200" y="2247900"/>
                    </a:cubicBezTo>
                    <a:cubicBezTo>
                      <a:pt x="952500" y="2247900"/>
                      <a:pt x="952500" y="2260600"/>
                      <a:pt x="939800" y="2260600"/>
                    </a:cubicBezTo>
                    <a:lnTo>
                      <a:pt x="889000" y="2260600"/>
                    </a:lnTo>
                    <a:cubicBezTo>
                      <a:pt x="812800" y="2260600"/>
                      <a:pt x="749300" y="2209800"/>
                      <a:pt x="749300" y="2133600"/>
                    </a:cubicBezTo>
                    <a:lnTo>
                      <a:pt x="635000" y="1447800"/>
                    </a:lnTo>
                    <a:cubicBezTo>
                      <a:pt x="622300" y="1447800"/>
                      <a:pt x="622300" y="1447800"/>
                      <a:pt x="609600" y="1447800"/>
                    </a:cubicBezTo>
                    <a:lnTo>
                      <a:pt x="495300" y="2133600"/>
                    </a:lnTo>
                    <a:cubicBezTo>
                      <a:pt x="495300" y="2209800"/>
                      <a:pt x="431800" y="2260600"/>
                      <a:pt x="355600" y="2260600"/>
                    </a:cubicBezTo>
                    <a:lnTo>
                      <a:pt x="304800" y="2260600"/>
                    </a:lnTo>
                    <a:cubicBezTo>
                      <a:pt x="292100" y="2260600"/>
                      <a:pt x="292100" y="2247900"/>
                      <a:pt x="279400" y="2247900"/>
                    </a:cubicBezTo>
                    <a:cubicBezTo>
                      <a:pt x="279400" y="2235200"/>
                      <a:pt x="266700" y="2235200"/>
                      <a:pt x="266700" y="2222500"/>
                    </a:cubicBezTo>
                    <a:lnTo>
                      <a:pt x="342900" y="1409700"/>
                    </a:lnTo>
                    <a:lnTo>
                      <a:pt x="406400" y="965200"/>
                    </a:lnTo>
                    <a:moveTo>
                      <a:pt x="1955800" y="0"/>
                    </a:moveTo>
                    <a:cubicBezTo>
                      <a:pt x="1841500" y="0"/>
                      <a:pt x="1739900" y="88900"/>
                      <a:pt x="1739900" y="215900"/>
                    </a:cubicBezTo>
                    <a:lnTo>
                      <a:pt x="1739900" y="279400"/>
                    </a:lnTo>
                    <a:cubicBezTo>
                      <a:pt x="1739900" y="393700"/>
                      <a:pt x="1841500" y="495300"/>
                      <a:pt x="1955800" y="495300"/>
                    </a:cubicBezTo>
                    <a:cubicBezTo>
                      <a:pt x="2070100" y="495300"/>
                      <a:pt x="2171700" y="393700"/>
                      <a:pt x="2171700" y="279400"/>
                    </a:cubicBezTo>
                    <a:lnTo>
                      <a:pt x="2171700" y="215900"/>
                    </a:lnTo>
                    <a:cubicBezTo>
                      <a:pt x="2171700" y="88900"/>
                      <a:pt x="2070100" y="0"/>
                      <a:pt x="1955800" y="0"/>
                    </a:cubicBezTo>
                    <a:moveTo>
                      <a:pt x="1739900" y="965200"/>
                    </a:moveTo>
                    <a:cubicBezTo>
                      <a:pt x="1739900" y="965200"/>
                      <a:pt x="1727200" y="952500"/>
                      <a:pt x="1727200" y="965200"/>
                    </a:cubicBezTo>
                    <a:lnTo>
                      <a:pt x="1574800" y="1320800"/>
                    </a:lnTo>
                    <a:cubicBezTo>
                      <a:pt x="1549400" y="1371600"/>
                      <a:pt x="1498600" y="1409700"/>
                      <a:pt x="1435100" y="1409700"/>
                    </a:cubicBezTo>
                    <a:lnTo>
                      <a:pt x="1371600" y="1409700"/>
                    </a:lnTo>
                    <a:cubicBezTo>
                      <a:pt x="1358900" y="1409700"/>
                      <a:pt x="1346200" y="1409700"/>
                      <a:pt x="1346200" y="1397000"/>
                    </a:cubicBezTo>
                    <a:cubicBezTo>
                      <a:pt x="1333500" y="1384300"/>
                      <a:pt x="1333500" y="1371600"/>
                      <a:pt x="1346200" y="1358900"/>
                    </a:cubicBezTo>
                    <a:lnTo>
                      <a:pt x="1536700" y="914400"/>
                    </a:lnTo>
                    <a:lnTo>
                      <a:pt x="1600200" y="736600"/>
                    </a:lnTo>
                    <a:cubicBezTo>
                      <a:pt x="1651000" y="635000"/>
                      <a:pt x="1752600" y="558800"/>
                      <a:pt x="1866900" y="558800"/>
                    </a:cubicBezTo>
                    <a:lnTo>
                      <a:pt x="2044700" y="558800"/>
                    </a:lnTo>
                    <a:cubicBezTo>
                      <a:pt x="2159000" y="558800"/>
                      <a:pt x="2260600" y="635000"/>
                      <a:pt x="2311400" y="736600"/>
                    </a:cubicBezTo>
                    <a:lnTo>
                      <a:pt x="2374900" y="914400"/>
                    </a:lnTo>
                    <a:lnTo>
                      <a:pt x="2565400" y="1358900"/>
                    </a:lnTo>
                    <a:cubicBezTo>
                      <a:pt x="2578100" y="1371600"/>
                      <a:pt x="2578100" y="1384300"/>
                      <a:pt x="2565400" y="1397000"/>
                    </a:cubicBezTo>
                    <a:cubicBezTo>
                      <a:pt x="2565400" y="1409700"/>
                      <a:pt x="2552700" y="1409700"/>
                      <a:pt x="2540000" y="1409700"/>
                    </a:cubicBezTo>
                    <a:lnTo>
                      <a:pt x="2476500" y="1409700"/>
                    </a:lnTo>
                    <a:cubicBezTo>
                      <a:pt x="2413000" y="1409700"/>
                      <a:pt x="2362200" y="1371600"/>
                      <a:pt x="2336800" y="1320800"/>
                    </a:cubicBezTo>
                    <a:lnTo>
                      <a:pt x="2184400" y="965200"/>
                    </a:lnTo>
                    <a:cubicBezTo>
                      <a:pt x="2184400" y="952500"/>
                      <a:pt x="2171700" y="965200"/>
                      <a:pt x="2171700" y="965200"/>
                    </a:cubicBezTo>
                    <a:lnTo>
                      <a:pt x="2235200" y="1409700"/>
                    </a:lnTo>
                    <a:lnTo>
                      <a:pt x="2311400" y="2222500"/>
                    </a:lnTo>
                    <a:cubicBezTo>
                      <a:pt x="2311400" y="2235200"/>
                      <a:pt x="2298700" y="2235200"/>
                      <a:pt x="2298700" y="2247900"/>
                    </a:cubicBezTo>
                    <a:cubicBezTo>
                      <a:pt x="2286000" y="2247900"/>
                      <a:pt x="2286000" y="2260600"/>
                      <a:pt x="2273300" y="2260600"/>
                    </a:cubicBezTo>
                    <a:lnTo>
                      <a:pt x="2222500" y="2260600"/>
                    </a:lnTo>
                    <a:cubicBezTo>
                      <a:pt x="2146300" y="2260600"/>
                      <a:pt x="2082800" y="2209800"/>
                      <a:pt x="2082800" y="2133600"/>
                    </a:cubicBezTo>
                    <a:lnTo>
                      <a:pt x="1968500" y="1447800"/>
                    </a:lnTo>
                    <a:cubicBezTo>
                      <a:pt x="1955800" y="1447800"/>
                      <a:pt x="1955800" y="1447800"/>
                      <a:pt x="1943100" y="1447800"/>
                    </a:cubicBezTo>
                    <a:lnTo>
                      <a:pt x="1828800" y="2133600"/>
                    </a:lnTo>
                    <a:cubicBezTo>
                      <a:pt x="1828800" y="2209800"/>
                      <a:pt x="1765300" y="2260600"/>
                      <a:pt x="1689100" y="2260600"/>
                    </a:cubicBezTo>
                    <a:lnTo>
                      <a:pt x="1638300" y="2260600"/>
                    </a:lnTo>
                    <a:cubicBezTo>
                      <a:pt x="1625600" y="2260600"/>
                      <a:pt x="1625600" y="2247900"/>
                      <a:pt x="1612900" y="2247900"/>
                    </a:cubicBezTo>
                    <a:cubicBezTo>
                      <a:pt x="1612900" y="2235200"/>
                      <a:pt x="1600200" y="2235200"/>
                      <a:pt x="1600200" y="2222500"/>
                    </a:cubicBezTo>
                    <a:lnTo>
                      <a:pt x="1676400" y="1409700"/>
                    </a:lnTo>
                    <a:lnTo>
                      <a:pt x="1739900" y="965200"/>
                    </a:lnTo>
                  </a:path>
                </a:pathLst>
              </a:custGeom>
              <a:solidFill>
                <a:srgbClr val="56AEFF"/>
              </a:solidFill>
            </p:spPr>
          </p:sp>
        </p:grpSp>
      </p:grpSp>
      <p:sp>
        <p:nvSpPr>
          <p:cNvPr name="TextBox 11" id="11"/>
          <p:cNvSpPr txBox="true"/>
          <p:nvPr/>
        </p:nvSpPr>
        <p:spPr>
          <a:xfrm rot="0">
            <a:off x="2350263" y="6676562"/>
            <a:ext cx="3238670" cy="1593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06"/>
              </a:lnSpc>
              <a:spcBef>
                <a:spcPct val="0"/>
              </a:spcBef>
            </a:pPr>
            <a:r>
              <a:rPr lang="en-US" sz="10421">
                <a:solidFill>
                  <a:srgbClr val="FFFFFF"/>
                </a:solidFill>
                <a:latin typeface="Now Bold"/>
              </a:rPr>
              <a:t>20</a:t>
            </a:r>
            <a:r>
              <a:rPr lang="en-US" sz="10421" strike="noStrike" u="none">
                <a:solidFill>
                  <a:srgbClr val="FFFFFF"/>
                </a:solidFill>
                <a:latin typeface="Now Bold"/>
              </a:rPr>
              <a:t>%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2483078" y="8270077"/>
            <a:ext cx="2973040" cy="505780"/>
            <a:chOff x="0" y="0"/>
            <a:chExt cx="3964054" cy="674374"/>
          </a:xfrm>
        </p:grpSpPr>
        <p:grpSp>
          <p:nvGrpSpPr>
            <p:cNvPr name="Group 13" id="13"/>
            <p:cNvGrpSpPr>
              <a:grpSpLocks noChangeAspect="true"/>
            </p:cNvGrpSpPr>
            <p:nvPr/>
          </p:nvGrpSpPr>
          <p:grpSpPr>
            <a:xfrm rot="0">
              <a:off x="0" y="0"/>
              <a:ext cx="3964054" cy="674374"/>
              <a:chOff x="0" y="0"/>
              <a:chExt cx="13271500" cy="2257778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12700" y="0"/>
                <a:ext cx="2578100" cy="2260600"/>
              </a:xfrm>
              <a:custGeom>
                <a:avLst/>
                <a:gdLst/>
                <a:ahLst/>
                <a:cxnLst/>
                <a:rect r="r" b="b" t="t" l="l"/>
                <a:pathLst>
                  <a:path h="2260600" w="2578100">
                    <a:moveTo>
                      <a:pt x="622300" y="0"/>
                    </a:moveTo>
                    <a:cubicBezTo>
                      <a:pt x="508000" y="0"/>
                      <a:pt x="406400" y="88900"/>
                      <a:pt x="406400" y="215900"/>
                    </a:cubicBezTo>
                    <a:lnTo>
                      <a:pt x="406400" y="279400"/>
                    </a:lnTo>
                    <a:cubicBezTo>
                      <a:pt x="406400" y="393700"/>
                      <a:pt x="508000" y="495300"/>
                      <a:pt x="622300" y="495300"/>
                    </a:cubicBezTo>
                    <a:cubicBezTo>
                      <a:pt x="736600" y="495300"/>
                      <a:pt x="838200" y="393700"/>
                      <a:pt x="838200" y="279400"/>
                    </a:cubicBezTo>
                    <a:lnTo>
                      <a:pt x="838200" y="215900"/>
                    </a:lnTo>
                    <a:cubicBezTo>
                      <a:pt x="838200" y="88900"/>
                      <a:pt x="736600" y="0"/>
                      <a:pt x="622300" y="0"/>
                    </a:cubicBezTo>
                    <a:moveTo>
                      <a:pt x="406400" y="965200"/>
                    </a:moveTo>
                    <a:cubicBezTo>
                      <a:pt x="406400" y="965200"/>
                      <a:pt x="393700" y="952500"/>
                      <a:pt x="393700" y="965200"/>
                    </a:cubicBezTo>
                    <a:lnTo>
                      <a:pt x="241300" y="1320800"/>
                    </a:lnTo>
                    <a:cubicBezTo>
                      <a:pt x="215900" y="1371600"/>
                      <a:pt x="165100" y="1409700"/>
                      <a:pt x="101600" y="1409700"/>
                    </a:cubicBezTo>
                    <a:lnTo>
                      <a:pt x="38100" y="1409700"/>
                    </a:lnTo>
                    <a:cubicBezTo>
                      <a:pt x="25400" y="1409700"/>
                      <a:pt x="12700" y="1409700"/>
                      <a:pt x="12700" y="1397000"/>
                    </a:cubicBezTo>
                    <a:cubicBezTo>
                      <a:pt x="0" y="1384300"/>
                      <a:pt x="0" y="1371600"/>
                      <a:pt x="12700" y="1358900"/>
                    </a:cubicBezTo>
                    <a:lnTo>
                      <a:pt x="203200" y="914400"/>
                    </a:lnTo>
                    <a:lnTo>
                      <a:pt x="266700" y="736600"/>
                    </a:lnTo>
                    <a:cubicBezTo>
                      <a:pt x="317500" y="635000"/>
                      <a:pt x="419100" y="558800"/>
                      <a:pt x="533400" y="558800"/>
                    </a:cubicBezTo>
                    <a:lnTo>
                      <a:pt x="711200" y="558800"/>
                    </a:lnTo>
                    <a:cubicBezTo>
                      <a:pt x="825500" y="558800"/>
                      <a:pt x="927100" y="635000"/>
                      <a:pt x="977900" y="736600"/>
                    </a:cubicBezTo>
                    <a:lnTo>
                      <a:pt x="1041400" y="914400"/>
                    </a:lnTo>
                    <a:lnTo>
                      <a:pt x="1231900" y="1358900"/>
                    </a:lnTo>
                    <a:cubicBezTo>
                      <a:pt x="1244600" y="1371600"/>
                      <a:pt x="1244600" y="1384300"/>
                      <a:pt x="1231900" y="1397000"/>
                    </a:cubicBezTo>
                    <a:cubicBezTo>
                      <a:pt x="1231900" y="1409700"/>
                      <a:pt x="1219200" y="1409700"/>
                      <a:pt x="1206500" y="1409700"/>
                    </a:cubicBezTo>
                    <a:lnTo>
                      <a:pt x="1143000" y="1409700"/>
                    </a:lnTo>
                    <a:cubicBezTo>
                      <a:pt x="1079500" y="1409700"/>
                      <a:pt x="1028700" y="1371600"/>
                      <a:pt x="1003300" y="1320800"/>
                    </a:cubicBezTo>
                    <a:lnTo>
                      <a:pt x="850900" y="965200"/>
                    </a:lnTo>
                    <a:cubicBezTo>
                      <a:pt x="850900" y="952500"/>
                      <a:pt x="838200" y="965200"/>
                      <a:pt x="838200" y="965200"/>
                    </a:cubicBezTo>
                    <a:lnTo>
                      <a:pt x="901700" y="1409700"/>
                    </a:lnTo>
                    <a:lnTo>
                      <a:pt x="977900" y="2222500"/>
                    </a:lnTo>
                    <a:cubicBezTo>
                      <a:pt x="977900" y="2235200"/>
                      <a:pt x="965200" y="2235200"/>
                      <a:pt x="965200" y="2247900"/>
                    </a:cubicBezTo>
                    <a:cubicBezTo>
                      <a:pt x="952500" y="2247900"/>
                      <a:pt x="952500" y="2260600"/>
                      <a:pt x="939800" y="2260600"/>
                    </a:cubicBezTo>
                    <a:lnTo>
                      <a:pt x="889000" y="2260600"/>
                    </a:lnTo>
                    <a:cubicBezTo>
                      <a:pt x="812800" y="2260600"/>
                      <a:pt x="749300" y="2209800"/>
                      <a:pt x="749300" y="2133600"/>
                    </a:cubicBezTo>
                    <a:lnTo>
                      <a:pt x="635000" y="1447800"/>
                    </a:lnTo>
                    <a:cubicBezTo>
                      <a:pt x="622300" y="1447800"/>
                      <a:pt x="622300" y="1447800"/>
                      <a:pt x="609600" y="1447800"/>
                    </a:cubicBezTo>
                    <a:lnTo>
                      <a:pt x="495300" y="2133600"/>
                    </a:lnTo>
                    <a:cubicBezTo>
                      <a:pt x="495300" y="2209800"/>
                      <a:pt x="431800" y="2260600"/>
                      <a:pt x="355600" y="2260600"/>
                    </a:cubicBezTo>
                    <a:lnTo>
                      <a:pt x="304800" y="2260600"/>
                    </a:lnTo>
                    <a:cubicBezTo>
                      <a:pt x="292100" y="2260600"/>
                      <a:pt x="292100" y="2247900"/>
                      <a:pt x="279400" y="2247900"/>
                    </a:cubicBezTo>
                    <a:cubicBezTo>
                      <a:pt x="279400" y="2235200"/>
                      <a:pt x="266700" y="2235200"/>
                      <a:pt x="266700" y="2222500"/>
                    </a:cubicBezTo>
                    <a:lnTo>
                      <a:pt x="342900" y="1409700"/>
                    </a:lnTo>
                    <a:lnTo>
                      <a:pt x="406400" y="965200"/>
                    </a:lnTo>
                    <a:moveTo>
                      <a:pt x="1955800" y="0"/>
                    </a:moveTo>
                    <a:cubicBezTo>
                      <a:pt x="1841500" y="0"/>
                      <a:pt x="1739900" y="88900"/>
                      <a:pt x="1739900" y="215900"/>
                    </a:cubicBezTo>
                    <a:lnTo>
                      <a:pt x="1739900" y="279400"/>
                    </a:lnTo>
                    <a:cubicBezTo>
                      <a:pt x="1739900" y="393700"/>
                      <a:pt x="1841500" y="495300"/>
                      <a:pt x="1955800" y="495300"/>
                    </a:cubicBezTo>
                    <a:cubicBezTo>
                      <a:pt x="2070100" y="495300"/>
                      <a:pt x="2171700" y="393700"/>
                      <a:pt x="2171700" y="279400"/>
                    </a:cubicBezTo>
                    <a:lnTo>
                      <a:pt x="2171700" y="215900"/>
                    </a:lnTo>
                    <a:cubicBezTo>
                      <a:pt x="2171700" y="88900"/>
                      <a:pt x="2070100" y="0"/>
                      <a:pt x="1955800" y="0"/>
                    </a:cubicBezTo>
                    <a:moveTo>
                      <a:pt x="1739900" y="965200"/>
                    </a:moveTo>
                    <a:cubicBezTo>
                      <a:pt x="1739900" y="965200"/>
                      <a:pt x="1727200" y="952500"/>
                      <a:pt x="1727200" y="965200"/>
                    </a:cubicBezTo>
                    <a:lnTo>
                      <a:pt x="1574800" y="1320800"/>
                    </a:lnTo>
                    <a:cubicBezTo>
                      <a:pt x="1549400" y="1371600"/>
                      <a:pt x="1498600" y="1409700"/>
                      <a:pt x="1435100" y="1409700"/>
                    </a:cubicBezTo>
                    <a:lnTo>
                      <a:pt x="1371600" y="1409700"/>
                    </a:lnTo>
                    <a:cubicBezTo>
                      <a:pt x="1358900" y="1409700"/>
                      <a:pt x="1346200" y="1409700"/>
                      <a:pt x="1346200" y="1397000"/>
                    </a:cubicBezTo>
                    <a:cubicBezTo>
                      <a:pt x="1333500" y="1384300"/>
                      <a:pt x="1333500" y="1371600"/>
                      <a:pt x="1346200" y="1358900"/>
                    </a:cubicBezTo>
                    <a:lnTo>
                      <a:pt x="1536700" y="914400"/>
                    </a:lnTo>
                    <a:lnTo>
                      <a:pt x="1600200" y="736600"/>
                    </a:lnTo>
                    <a:cubicBezTo>
                      <a:pt x="1651000" y="635000"/>
                      <a:pt x="1752600" y="558800"/>
                      <a:pt x="1866900" y="558800"/>
                    </a:cubicBezTo>
                    <a:lnTo>
                      <a:pt x="2044700" y="558800"/>
                    </a:lnTo>
                    <a:cubicBezTo>
                      <a:pt x="2159000" y="558800"/>
                      <a:pt x="2260600" y="635000"/>
                      <a:pt x="2311400" y="736600"/>
                    </a:cubicBezTo>
                    <a:lnTo>
                      <a:pt x="2374900" y="914400"/>
                    </a:lnTo>
                    <a:lnTo>
                      <a:pt x="2565400" y="1358900"/>
                    </a:lnTo>
                    <a:cubicBezTo>
                      <a:pt x="2578100" y="1371600"/>
                      <a:pt x="2578100" y="1384300"/>
                      <a:pt x="2565400" y="1397000"/>
                    </a:cubicBezTo>
                    <a:cubicBezTo>
                      <a:pt x="2565400" y="1409700"/>
                      <a:pt x="2552700" y="1409700"/>
                      <a:pt x="2540000" y="1409700"/>
                    </a:cubicBezTo>
                    <a:lnTo>
                      <a:pt x="2476500" y="1409700"/>
                    </a:lnTo>
                    <a:cubicBezTo>
                      <a:pt x="2413000" y="1409700"/>
                      <a:pt x="2362200" y="1371600"/>
                      <a:pt x="2336800" y="1320800"/>
                    </a:cubicBezTo>
                    <a:lnTo>
                      <a:pt x="2184400" y="965200"/>
                    </a:lnTo>
                    <a:cubicBezTo>
                      <a:pt x="2184400" y="952500"/>
                      <a:pt x="2171700" y="965200"/>
                      <a:pt x="2171700" y="965200"/>
                    </a:cubicBezTo>
                    <a:lnTo>
                      <a:pt x="2235200" y="1409700"/>
                    </a:lnTo>
                    <a:lnTo>
                      <a:pt x="2311400" y="2222500"/>
                    </a:lnTo>
                    <a:cubicBezTo>
                      <a:pt x="2311400" y="2235200"/>
                      <a:pt x="2298700" y="2235200"/>
                      <a:pt x="2298700" y="2247900"/>
                    </a:cubicBezTo>
                    <a:cubicBezTo>
                      <a:pt x="2286000" y="2247900"/>
                      <a:pt x="2286000" y="2260600"/>
                      <a:pt x="2273300" y="2260600"/>
                    </a:cubicBezTo>
                    <a:lnTo>
                      <a:pt x="2222500" y="2260600"/>
                    </a:lnTo>
                    <a:cubicBezTo>
                      <a:pt x="2146300" y="2260600"/>
                      <a:pt x="2082800" y="2209800"/>
                      <a:pt x="2082800" y="2133600"/>
                    </a:cubicBezTo>
                    <a:lnTo>
                      <a:pt x="1968500" y="1447800"/>
                    </a:lnTo>
                    <a:cubicBezTo>
                      <a:pt x="1955800" y="1447800"/>
                      <a:pt x="1955800" y="1447800"/>
                      <a:pt x="1943100" y="1447800"/>
                    </a:cubicBezTo>
                    <a:lnTo>
                      <a:pt x="1828800" y="2133600"/>
                    </a:lnTo>
                    <a:cubicBezTo>
                      <a:pt x="1828800" y="2209800"/>
                      <a:pt x="1765300" y="2260600"/>
                      <a:pt x="1689100" y="2260600"/>
                    </a:cubicBezTo>
                    <a:lnTo>
                      <a:pt x="1638300" y="2260600"/>
                    </a:lnTo>
                    <a:cubicBezTo>
                      <a:pt x="1625600" y="2260600"/>
                      <a:pt x="1625600" y="2247900"/>
                      <a:pt x="1612900" y="2247900"/>
                    </a:cubicBezTo>
                    <a:cubicBezTo>
                      <a:pt x="1612900" y="2235200"/>
                      <a:pt x="1600200" y="2235200"/>
                      <a:pt x="1600200" y="2222500"/>
                    </a:cubicBezTo>
                    <a:lnTo>
                      <a:pt x="1676400" y="1409700"/>
                    </a:lnTo>
                    <a:lnTo>
                      <a:pt x="1739900" y="965200"/>
                    </a:lnTo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 flipH="false" flipV="false" rot="0">
                <a:off x="2679700" y="0"/>
                <a:ext cx="10579100" cy="2260600"/>
              </a:xfrm>
              <a:custGeom>
                <a:avLst/>
                <a:gdLst/>
                <a:ahLst/>
                <a:cxnLst/>
                <a:rect r="r" b="b" t="t" l="l"/>
                <a:pathLst>
                  <a:path h="2260600" w="10579100">
                    <a:moveTo>
                      <a:pt x="622300" y="0"/>
                    </a:moveTo>
                    <a:cubicBezTo>
                      <a:pt x="508000" y="0"/>
                      <a:pt x="406400" y="88900"/>
                      <a:pt x="406400" y="215900"/>
                    </a:cubicBezTo>
                    <a:lnTo>
                      <a:pt x="406400" y="279400"/>
                    </a:lnTo>
                    <a:cubicBezTo>
                      <a:pt x="406400" y="393700"/>
                      <a:pt x="508000" y="495300"/>
                      <a:pt x="622300" y="495300"/>
                    </a:cubicBezTo>
                    <a:cubicBezTo>
                      <a:pt x="736600" y="495300"/>
                      <a:pt x="838200" y="393700"/>
                      <a:pt x="838200" y="279400"/>
                    </a:cubicBezTo>
                    <a:lnTo>
                      <a:pt x="838200" y="215900"/>
                    </a:lnTo>
                    <a:cubicBezTo>
                      <a:pt x="838200" y="88900"/>
                      <a:pt x="736600" y="0"/>
                      <a:pt x="622300" y="0"/>
                    </a:cubicBezTo>
                    <a:moveTo>
                      <a:pt x="406400" y="965200"/>
                    </a:moveTo>
                    <a:cubicBezTo>
                      <a:pt x="406400" y="965200"/>
                      <a:pt x="393700" y="952500"/>
                      <a:pt x="393700" y="965200"/>
                    </a:cubicBezTo>
                    <a:lnTo>
                      <a:pt x="241300" y="1320800"/>
                    </a:lnTo>
                    <a:cubicBezTo>
                      <a:pt x="215900" y="1371600"/>
                      <a:pt x="165100" y="1409700"/>
                      <a:pt x="101600" y="1409700"/>
                    </a:cubicBezTo>
                    <a:lnTo>
                      <a:pt x="38100" y="1409700"/>
                    </a:lnTo>
                    <a:cubicBezTo>
                      <a:pt x="25400" y="1409700"/>
                      <a:pt x="12700" y="1409700"/>
                      <a:pt x="12700" y="1397000"/>
                    </a:cubicBezTo>
                    <a:cubicBezTo>
                      <a:pt x="0" y="1384300"/>
                      <a:pt x="0" y="1371600"/>
                      <a:pt x="12700" y="1358900"/>
                    </a:cubicBezTo>
                    <a:lnTo>
                      <a:pt x="203200" y="914400"/>
                    </a:lnTo>
                    <a:lnTo>
                      <a:pt x="266700" y="736600"/>
                    </a:lnTo>
                    <a:cubicBezTo>
                      <a:pt x="317500" y="635000"/>
                      <a:pt x="419100" y="558800"/>
                      <a:pt x="533400" y="558800"/>
                    </a:cubicBezTo>
                    <a:lnTo>
                      <a:pt x="711200" y="558800"/>
                    </a:lnTo>
                    <a:cubicBezTo>
                      <a:pt x="825500" y="558800"/>
                      <a:pt x="927100" y="635000"/>
                      <a:pt x="977900" y="736600"/>
                    </a:cubicBezTo>
                    <a:lnTo>
                      <a:pt x="1041400" y="914400"/>
                    </a:lnTo>
                    <a:lnTo>
                      <a:pt x="1231900" y="1358900"/>
                    </a:lnTo>
                    <a:cubicBezTo>
                      <a:pt x="1244600" y="1371600"/>
                      <a:pt x="1244600" y="1384300"/>
                      <a:pt x="1231900" y="1397000"/>
                    </a:cubicBezTo>
                    <a:cubicBezTo>
                      <a:pt x="1231900" y="1409700"/>
                      <a:pt x="1219200" y="1409700"/>
                      <a:pt x="1206500" y="1409700"/>
                    </a:cubicBezTo>
                    <a:lnTo>
                      <a:pt x="1143000" y="1409700"/>
                    </a:lnTo>
                    <a:cubicBezTo>
                      <a:pt x="1079500" y="1409700"/>
                      <a:pt x="1028700" y="1371600"/>
                      <a:pt x="1003300" y="1320800"/>
                    </a:cubicBezTo>
                    <a:lnTo>
                      <a:pt x="850900" y="965200"/>
                    </a:lnTo>
                    <a:cubicBezTo>
                      <a:pt x="850900" y="952500"/>
                      <a:pt x="838200" y="965200"/>
                      <a:pt x="838200" y="965200"/>
                    </a:cubicBezTo>
                    <a:lnTo>
                      <a:pt x="901700" y="1409700"/>
                    </a:lnTo>
                    <a:lnTo>
                      <a:pt x="977900" y="2222500"/>
                    </a:lnTo>
                    <a:cubicBezTo>
                      <a:pt x="977900" y="2235200"/>
                      <a:pt x="965200" y="2235200"/>
                      <a:pt x="965200" y="2247900"/>
                    </a:cubicBezTo>
                    <a:cubicBezTo>
                      <a:pt x="952500" y="2247900"/>
                      <a:pt x="952500" y="2260600"/>
                      <a:pt x="939800" y="2260600"/>
                    </a:cubicBezTo>
                    <a:lnTo>
                      <a:pt x="889000" y="2260600"/>
                    </a:lnTo>
                    <a:cubicBezTo>
                      <a:pt x="812800" y="2260600"/>
                      <a:pt x="749300" y="2209800"/>
                      <a:pt x="749300" y="2133600"/>
                    </a:cubicBezTo>
                    <a:lnTo>
                      <a:pt x="635000" y="1447800"/>
                    </a:lnTo>
                    <a:cubicBezTo>
                      <a:pt x="622300" y="1447800"/>
                      <a:pt x="622300" y="1447800"/>
                      <a:pt x="609600" y="1447800"/>
                    </a:cubicBezTo>
                    <a:lnTo>
                      <a:pt x="495300" y="2133600"/>
                    </a:lnTo>
                    <a:cubicBezTo>
                      <a:pt x="495300" y="2209800"/>
                      <a:pt x="431800" y="2260600"/>
                      <a:pt x="355600" y="2260600"/>
                    </a:cubicBezTo>
                    <a:lnTo>
                      <a:pt x="304800" y="2260600"/>
                    </a:lnTo>
                    <a:cubicBezTo>
                      <a:pt x="292100" y="2260600"/>
                      <a:pt x="292100" y="2247900"/>
                      <a:pt x="279400" y="2247900"/>
                    </a:cubicBezTo>
                    <a:cubicBezTo>
                      <a:pt x="279400" y="2235200"/>
                      <a:pt x="266700" y="2235200"/>
                      <a:pt x="266700" y="2222500"/>
                    </a:cubicBezTo>
                    <a:lnTo>
                      <a:pt x="342900" y="1409700"/>
                    </a:lnTo>
                    <a:lnTo>
                      <a:pt x="406400" y="965200"/>
                    </a:lnTo>
                    <a:moveTo>
                      <a:pt x="1955800" y="0"/>
                    </a:moveTo>
                    <a:cubicBezTo>
                      <a:pt x="1841500" y="0"/>
                      <a:pt x="1739900" y="88900"/>
                      <a:pt x="1739900" y="215900"/>
                    </a:cubicBezTo>
                    <a:lnTo>
                      <a:pt x="1739900" y="279400"/>
                    </a:lnTo>
                    <a:cubicBezTo>
                      <a:pt x="1739900" y="393700"/>
                      <a:pt x="1841500" y="495300"/>
                      <a:pt x="1955800" y="495300"/>
                    </a:cubicBezTo>
                    <a:cubicBezTo>
                      <a:pt x="2070100" y="495300"/>
                      <a:pt x="2171700" y="393700"/>
                      <a:pt x="2171700" y="279400"/>
                    </a:cubicBezTo>
                    <a:lnTo>
                      <a:pt x="2171700" y="215900"/>
                    </a:lnTo>
                    <a:cubicBezTo>
                      <a:pt x="2171700" y="88900"/>
                      <a:pt x="2070100" y="0"/>
                      <a:pt x="1955800" y="0"/>
                    </a:cubicBezTo>
                    <a:moveTo>
                      <a:pt x="1739900" y="965200"/>
                    </a:moveTo>
                    <a:cubicBezTo>
                      <a:pt x="1739900" y="965200"/>
                      <a:pt x="1727200" y="952500"/>
                      <a:pt x="1727200" y="965200"/>
                    </a:cubicBezTo>
                    <a:lnTo>
                      <a:pt x="1574800" y="1320800"/>
                    </a:lnTo>
                    <a:cubicBezTo>
                      <a:pt x="1549400" y="1371600"/>
                      <a:pt x="1498600" y="1409700"/>
                      <a:pt x="1435100" y="1409700"/>
                    </a:cubicBezTo>
                    <a:lnTo>
                      <a:pt x="1371600" y="1409700"/>
                    </a:lnTo>
                    <a:cubicBezTo>
                      <a:pt x="1358900" y="1409700"/>
                      <a:pt x="1346200" y="1409700"/>
                      <a:pt x="1346200" y="1397000"/>
                    </a:cubicBezTo>
                    <a:cubicBezTo>
                      <a:pt x="1333500" y="1384300"/>
                      <a:pt x="1333500" y="1371600"/>
                      <a:pt x="1346200" y="1358900"/>
                    </a:cubicBezTo>
                    <a:lnTo>
                      <a:pt x="1536700" y="914400"/>
                    </a:lnTo>
                    <a:lnTo>
                      <a:pt x="1600200" y="736600"/>
                    </a:lnTo>
                    <a:cubicBezTo>
                      <a:pt x="1651000" y="635000"/>
                      <a:pt x="1752600" y="558800"/>
                      <a:pt x="1866900" y="558800"/>
                    </a:cubicBezTo>
                    <a:lnTo>
                      <a:pt x="2044700" y="558800"/>
                    </a:lnTo>
                    <a:cubicBezTo>
                      <a:pt x="2159000" y="558800"/>
                      <a:pt x="2260600" y="635000"/>
                      <a:pt x="2311400" y="736600"/>
                    </a:cubicBezTo>
                    <a:lnTo>
                      <a:pt x="2374900" y="914400"/>
                    </a:lnTo>
                    <a:lnTo>
                      <a:pt x="2565400" y="1358900"/>
                    </a:lnTo>
                    <a:cubicBezTo>
                      <a:pt x="2578100" y="1371600"/>
                      <a:pt x="2578100" y="1384300"/>
                      <a:pt x="2565400" y="1397000"/>
                    </a:cubicBezTo>
                    <a:cubicBezTo>
                      <a:pt x="2565400" y="1409700"/>
                      <a:pt x="2552700" y="1409700"/>
                      <a:pt x="2540000" y="1409700"/>
                    </a:cubicBezTo>
                    <a:lnTo>
                      <a:pt x="2476500" y="1409700"/>
                    </a:lnTo>
                    <a:cubicBezTo>
                      <a:pt x="2413000" y="1409700"/>
                      <a:pt x="2362200" y="1371600"/>
                      <a:pt x="2336800" y="1320800"/>
                    </a:cubicBezTo>
                    <a:lnTo>
                      <a:pt x="2184400" y="965200"/>
                    </a:lnTo>
                    <a:cubicBezTo>
                      <a:pt x="2184400" y="952500"/>
                      <a:pt x="2171700" y="965200"/>
                      <a:pt x="2171700" y="965200"/>
                    </a:cubicBezTo>
                    <a:lnTo>
                      <a:pt x="2235200" y="1409700"/>
                    </a:lnTo>
                    <a:lnTo>
                      <a:pt x="2311400" y="2222500"/>
                    </a:lnTo>
                    <a:cubicBezTo>
                      <a:pt x="2311400" y="2235200"/>
                      <a:pt x="2298700" y="2235200"/>
                      <a:pt x="2298700" y="2247900"/>
                    </a:cubicBezTo>
                    <a:cubicBezTo>
                      <a:pt x="2286000" y="2247900"/>
                      <a:pt x="2286000" y="2260600"/>
                      <a:pt x="2273300" y="2260600"/>
                    </a:cubicBezTo>
                    <a:lnTo>
                      <a:pt x="2222500" y="2260600"/>
                    </a:lnTo>
                    <a:cubicBezTo>
                      <a:pt x="2146300" y="2260600"/>
                      <a:pt x="2082800" y="2209800"/>
                      <a:pt x="2082800" y="2133600"/>
                    </a:cubicBezTo>
                    <a:lnTo>
                      <a:pt x="1968500" y="1447800"/>
                    </a:lnTo>
                    <a:cubicBezTo>
                      <a:pt x="1955800" y="1447800"/>
                      <a:pt x="1955800" y="1447800"/>
                      <a:pt x="1943100" y="1447800"/>
                    </a:cubicBezTo>
                    <a:lnTo>
                      <a:pt x="1828800" y="2133600"/>
                    </a:lnTo>
                    <a:cubicBezTo>
                      <a:pt x="1828800" y="2209800"/>
                      <a:pt x="1765300" y="2260600"/>
                      <a:pt x="1689100" y="2260600"/>
                    </a:cubicBezTo>
                    <a:lnTo>
                      <a:pt x="1638300" y="2260600"/>
                    </a:lnTo>
                    <a:cubicBezTo>
                      <a:pt x="1625600" y="2260600"/>
                      <a:pt x="1625600" y="2247900"/>
                      <a:pt x="1612900" y="2247900"/>
                    </a:cubicBezTo>
                    <a:cubicBezTo>
                      <a:pt x="1612900" y="2235200"/>
                      <a:pt x="1600200" y="2235200"/>
                      <a:pt x="1600200" y="2222500"/>
                    </a:cubicBezTo>
                    <a:lnTo>
                      <a:pt x="1676400" y="1409700"/>
                    </a:lnTo>
                    <a:lnTo>
                      <a:pt x="1739900" y="965200"/>
                    </a:lnTo>
                    <a:moveTo>
                      <a:pt x="3289300" y="0"/>
                    </a:moveTo>
                    <a:cubicBezTo>
                      <a:pt x="3175000" y="0"/>
                      <a:pt x="3073400" y="88900"/>
                      <a:pt x="3073400" y="215900"/>
                    </a:cubicBezTo>
                    <a:lnTo>
                      <a:pt x="3073400" y="279400"/>
                    </a:lnTo>
                    <a:cubicBezTo>
                      <a:pt x="3073400" y="393700"/>
                      <a:pt x="3175000" y="495300"/>
                      <a:pt x="3289300" y="495300"/>
                    </a:cubicBezTo>
                    <a:cubicBezTo>
                      <a:pt x="3403600" y="495300"/>
                      <a:pt x="3505200" y="393700"/>
                      <a:pt x="3505200" y="279400"/>
                    </a:cubicBezTo>
                    <a:lnTo>
                      <a:pt x="3505200" y="215900"/>
                    </a:lnTo>
                    <a:cubicBezTo>
                      <a:pt x="3505200" y="88900"/>
                      <a:pt x="3403600" y="0"/>
                      <a:pt x="3289300" y="0"/>
                    </a:cubicBezTo>
                    <a:moveTo>
                      <a:pt x="3073400" y="965200"/>
                    </a:moveTo>
                    <a:cubicBezTo>
                      <a:pt x="3073400" y="965200"/>
                      <a:pt x="3060700" y="952500"/>
                      <a:pt x="3060700" y="965200"/>
                    </a:cubicBezTo>
                    <a:lnTo>
                      <a:pt x="2908300" y="1320800"/>
                    </a:lnTo>
                    <a:cubicBezTo>
                      <a:pt x="2882900" y="1371600"/>
                      <a:pt x="2832100" y="1409700"/>
                      <a:pt x="2768600" y="1409700"/>
                    </a:cubicBezTo>
                    <a:lnTo>
                      <a:pt x="2705100" y="1409700"/>
                    </a:lnTo>
                    <a:cubicBezTo>
                      <a:pt x="2692400" y="1409700"/>
                      <a:pt x="2679700" y="1409700"/>
                      <a:pt x="2679700" y="1397000"/>
                    </a:cubicBezTo>
                    <a:cubicBezTo>
                      <a:pt x="2667000" y="1384300"/>
                      <a:pt x="2667000" y="1371600"/>
                      <a:pt x="2679700" y="1358900"/>
                    </a:cubicBezTo>
                    <a:lnTo>
                      <a:pt x="2870200" y="914400"/>
                    </a:lnTo>
                    <a:lnTo>
                      <a:pt x="2933700" y="736600"/>
                    </a:lnTo>
                    <a:cubicBezTo>
                      <a:pt x="2984500" y="635000"/>
                      <a:pt x="3086100" y="558800"/>
                      <a:pt x="3200400" y="558800"/>
                    </a:cubicBezTo>
                    <a:lnTo>
                      <a:pt x="3378200" y="558800"/>
                    </a:lnTo>
                    <a:cubicBezTo>
                      <a:pt x="3492500" y="558800"/>
                      <a:pt x="3594100" y="635000"/>
                      <a:pt x="3644900" y="736600"/>
                    </a:cubicBezTo>
                    <a:lnTo>
                      <a:pt x="3708400" y="914400"/>
                    </a:lnTo>
                    <a:lnTo>
                      <a:pt x="3898900" y="1358900"/>
                    </a:lnTo>
                    <a:cubicBezTo>
                      <a:pt x="3911600" y="1371600"/>
                      <a:pt x="3911600" y="1384300"/>
                      <a:pt x="3898900" y="1397000"/>
                    </a:cubicBezTo>
                    <a:cubicBezTo>
                      <a:pt x="3898900" y="1409700"/>
                      <a:pt x="3886200" y="1409700"/>
                      <a:pt x="3873500" y="1409700"/>
                    </a:cubicBezTo>
                    <a:lnTo>
                      <a:pt x="3810000" y="1409700"/>
                    </a:lnTo>
                    <a:cubicBezTo>
                      <a:pt x="3746500" y="1409700"/>
                      <a:pt x="3695700" y="1371600"/>
                      <a:pt x="3670300" y="1320800"/>
                    </a:cubicBezTo>
                    <a:lnTo>
                      <a:pt x="3517900" y="965200"/>
                    </a:lnTo>
                    <a:cubicBezTo>
                      <a:pt x="3517900" y="952500"/>
                      <a:pt x="3505200" y="965200"/>
                      <a:pt x="3505200" y="965200"/>
                    </a:cubicBezTo>
                    <a:lnTo>
                      <a:pt x="3568700" y="1409700"/>
                    </a:lnTo>
                    <a:lnTo>
                      <a:pt x="3644900" y="2222500"/>
                    </a:lnTo>
                    <a:cubicBezTo>
                      <a:pt x="3644900" y="2235200"/>
                      <a:pt x="3632200" y="2235200"/>
                      <a:pt x="3632200" y="2247900"/>
                    </a:cubicBezTo>
                    <a:cubicBezTo>
                      <a:pt x="3619500" y="2247900"/>
                      <a:pt x="3619500" y="2260600"/>
                      <a:pt x="3606800" y="2260600"/>
                    </a:cubicBezTo>
                    <a:lnTo>
                      <a:pt x="3556000" y="2260600"/>
                    </a:lnTo>
                    <a:cubicBezTo>
                      <a:pt x="3479800" y="2260600"/>
                      <a:pt x="3416300" y="2209800"/>
                      <a:pt x="3416300" y="2133600"/>
                    </a:cubicBezTo>
                    <a:lnTo>
                      <a:pt x="3302000" y="1447800"/>
                    </a:lnTo>
                    <a:cubicBezTo>
                      <a:pt x="3289300" y="1447800"/>
                      <a:pt x="3289300" y="1447800"/>
                      <a:pt x="3276600" y="1447800"/>
                    </a:cubicBezTo>
                    <a:lnTo>
                      <a:pt x="3162300" y="2133600"/>
                    </a:lnTo>
                    <a:cubicBezTo>
                      <a:pt x="3162300" y="2209800"/>
                      <a:pt x="3098800" y="2260600"/>
                      <a:pt x="3022600" y="2260600"/>
                    </a:cubicBezTo>
                    <a:lnTo>
                      <a:pt x="2971800" y="2260600"/>
                    </a:lnTo>
                    <a:cubicBezTo>
                      <a:pt x="2959100" y="2260600"/>
                      <a:pt x="2959100" y="2247900"/>
                      <a:pt x="2946400" y="2247900"/>
                    </a:cubicBezTo>
                    <a:cubicBezTo>
                      <a:pt x="2946400" y="2235200"/>
                      <a:pt x="2933700" y="2235200"/>
                      <a:pt x="2933700" y="2222500"/>
                    </a:cubicBezTo>
                    <a:lnTo>
                      <a:pt x="3009900" y="1409700"/>
                    </a:lnTo>
                    <a:lnTo>
                      <a:pt x="3073400" y="965200"/>
                    </a:lnTo>
                    <a:moveTo>
                      <a:pt x="4622800" y="0"/>
                    </a:moveTo>
                    <a:cubicBezTo>
                      <a:pt x="4508500" y="0"/>
                      <a:pt x="4406900" y="88900"/>
                      <a:pt x="4406900" y="215900"/>
                    </a:cubicBezTo>
                    <a:lnTo>
                      <a:pt x="4406900" y="279400"/>
                    </a:lnTo>
                    <a:cubicBezTo>
                      <a:pt x="4406900" y="393700"/>
                      <a:pt x="4508500" y="495300"/>
                      <a:pt x="4622800" y="495300"/>
                    </a:cubicBezTo>
                    <a:cubicBezTo>
                      <a:pt x="4737100" y="495300"/>
                      <a:pt x="4838700" y="393700"/>
                      <a:pt x="4838700" y="279400"/>
                    </a:cubicBezTo>
                    <a:lnTo>
                      <a:pt x="4838700" y="215900"/>
                    </a:lnTo>
                    <a:cubicBezTo>
                      <a:pt x="4838700" y="88900"/>
                      <a:pt x="4737100" y="0"/>
                      <a:pt x="4622800" y="0"/>
                    </a:cubicBezTo>
                    <a:moveTo>
                      <a:pt x="4406900" y="965200"/>
                    </a:moveTo>
                    <a:cubicBezTo>
                      <a:pt x="4406900" y="965200"/>
                      <a:pt x="4394200" y="952500"/>
                      <a:pt x="4394200" y="965200"/>
                    </a:cubicBezTo>
                    <a:lnTo>
                      <a:pt x="4241800" y="1320800"/>
                    </a:lnTo>
                    <a:cubicBezTo>
                      <a:pt x="4216400" y="1371600"/>
                      <a:pt x="4165600" y="1409700"/>
                      <a:pt x="4102100" y="1409700"/>
                    </a:cubicBezTo>
                    <a:lnTo>
                      <a:pt x="4038600" y="1409700"/>
                    </a:lnTo>
                    <a:cubicBezTo>
                      <a:pt x="4025900" y="1409700"/>
                      <a:pt x="4013200" y="1409700"/>
                      <a:pt x="4013200" y="1397000"/>
                    </a:cubicBezTo>
                    <a:cubicBezTo>
                      <a:pt x="4000500" y="1384300"/>
                      <a:pt x="4000500" y="1371600"/>
                      <a:pt x="4013200" y="1358900"/>
                    </a:cubicBezTo>
                    <a:lnTo>
                      <a:pt x="4203700" y="914400"/>
                    </a:lnTo>
                    <a:lnTo>
                      <a:pt x="4267200" y="736600"/>
                    </a:lnTo>
                    <a:cubicBezTo>
                      <a:pt x="4318000" y="635000"/>
                      <a:pt x="4419600" y="558800"/>
                      <a:pt x="4533900" y="558800"/>
                    </a:cubicBezTo>
                    <a:lnTo>
                      <a:pt x="4711700" y="558800"/>
                    </a:lnTo>
                    <a:cubicBezTo>
                      <a:pt x="4826000" y="558800"/>
                      <a:pt x="4927600" y="635000"/>
                      <a:pt x="4978400" y="736600"/>
                    </a:cubicBezTo>
                    <a:lnTo>
                      <a:pt x="5041900" y="914400"/>
                    </a:lnTo>
                    <a:lnTo>
                      <a:pt x="5232400" y="1358900"/>
                    </a:lnTo>
                    <a:cubicBezTo>
                      <a:pt x="5245100" y="1371600"/>
                      <a:pt x="5245100" y="1384300"/>
                      <a:pt x="5232400" y="1397000"/>
                    </a:cubicBezTo>
                    <a:cubicBezTo>
                      <a:pt x="5232400" y="1409700"/>
                      <a:pt x="5219700" y="1409700"/>
                      <a:pt x="5207000" y="1409700"/>
                    </a:cubicBezTo>
                    <a:lnTo>
                      <a:pt x="5143500" y="1409700"/>
                    </a:lnTo>
                    <a:cubicBezTo>
                      <a:pt x="5080000" y="1409700"/>
                      <a:pt x="5029200" y="1371600"/>
                      <a:pt x="5003800" y="1320800"/>
                    </a:cubicBezTo>
                    <a:lnTo>
                      <a:pt x="4851400" y="965200"/>
                    </a:lnTo>
                    <a:cubicBezTo>
                      <a:pt x="4851400" y="952500"/>
                      <a:pt x="4838700" y="965200"/>
                      <a:pt x="4838700" y="965200"/>
                    </a:cubicBezTo>
                    <a:lnTo>
                      <a:pt x="4902200" y="1409700"/>
                    </a:lnTo>
                    <a:lnTo>
                      <a:pt x="4978400" y="2222500"/>
                    </a:lnTo>
                    <a:cubicBezTo>
                      <a:pt x="4978400" y="2235200"/>
                      <a:pt x="4965700" y="2235200"/>
                      <a:pt x="4965700" y="2247900"/>
                    </a:cubicBezTo>
                    <a:cubicBezTo>
                      <a:pt x="4953000" y="2247900"/>
                      <a:pt x="4953000" y="2260600"/>
                      <a:pt x="4940300" y="2260600"/>
                    </a:cubicBezTo>
                    <a:lnTo>
                      <a:pt x="4889500" y="2260600"/>
                    </a:lnTo>
                    <a:cubicBezTo>
                      <a:pt x="4813300" y="2260600"/>
                      <a:pt x="4749800" y="2209800"/>
                      <a:pt x="4749800" y="2133600"/>
                    </a:cubicBezTo>
                    <a:lnTo>
                      <a:pt x="4635500" y="1447800"/>
                    </a:lnTo>
                    <a:cubicBezTo>
                      <a:pt x="4622800" y="1447800"/>
                      <a:pt x="4622800" y="1447800"/>
                      <a:pt x="4610100" y="1447800"/>
                    </a:cubicBezTo>
                    <a:lnTo>
                      <a:pt x="4495800" y="2133600"/>
                    </a:lnTo>
                    <a:cubicBezTo>
                      <a:pt x="4495800" y="2209800"/>
                      <a:pt x="4432300" y="2260600"/>
                      <a:pt x="4356100" y="2260600"/>
                    </a:cubicBezTo>
                    <a:lnTo>
                      <a:pt x="4305300" y="2260600"/>
                    </a:lnTo>
                    <a:cubicBezTo>
                      <a:pt x="4292600" y="2260600"/>
                      <a:pt x="4292600" y="2247900"/>
                      <a:pt x="4279900" y="2247900"/>
                    </a:cubicBezTo>
                    <a:cubicBezTo>
                      <a:pt x="4279900" y="2235200"/>
                      <a:pt x="4267200" y="2235200"/>
                      <a:pt x="4267200" y="2222500"/>
                    </a:cubicBezTo>
                    <a:lnTo>
                      <a:pt x="4343400" y="1409700"/>
                    </a:lnTo>
                    <a:lnTo>
                      <a:pt x="4406900" y="965200"/>
                    </a:lnTo>
                    <a:moveTo>
                      <a:pt x="5956300" y="0"/>
                    </a:moveTo>
                    <a:cubicBezTo>
                      <a:pt x="5842000" y="0"/>
                      <a:pt x="5740400" y="88900"/>
                      <a:pt x="5740400" y="215900"/>
                    </a:cubicBezTo>
                    <a:lnTo>
                      <a:pt x="5740400" y="279400"/>
                    </a:lnTo>
                    <a:cubicBezTo>
                      <a:pt x="5740400" y="393700"/>
                      <a:pt x="5842000" y="495300"/>
                      <a:pt x="5956300" y="495300"/>
                    </a:cubicBezTo>
                    <a:cubicBezTo>
                      <a:pt x="6070600" y="495300"/>
                      <a:pt x="6172200" y="393700"/>
                      <a:pt x="6172200" y="279400"/>
                    </a:cubicBezTo>
                    <a:lnTo>
                      <a:pt x="6172200" y="215900"/>
                    </a:lnTo>
                    <a:cubicBezTo>
                      <a:pt x="6172200" y="88900"/>
                      <a:pt x="6070600" y="0"/>
                      <a:pt x="5956300" y="0"/>
                    </a:cubicBezTo>
                    <a:moveTo>
                      <a:pt x="5740400" y="965200"/>
                    </a:moveTo>
                    <a:cubicBezTo>
                      <a:pt x="5740400" y="965200"/>
                      <a:pt x="5727700" y="952500"/>
                      <a:pt x="5727700" y="965200"/>
                    </a:cubicBezTo>
                    <a:lnTo>
                      <a:pt x="5575300" y="1320800"/>
                    </a:lnTo>
                    <a:cubicBezTo>
                      <a:pt x="5549900" y="1371600"/>
                      <a:pt x="5499100" y="1409700"/>
                      <a:pt x="5435600" y="1409700"/>
                    </a:cubicBezTo>
                    <a:lnTo>
                      <a:pt x="5372100" y="1409700"/>
                    </a:lnTo>
                    <a:cubicBezTo>
                      <a:pt x="5359400" y="1409700"/>
                      <a:pt x="5346700" y="1409700"/>
                      <a:pt x="5346700" y="1397000"/>
                    </a:cubicBezTo>
                    <a:cubicBezTo>
                      <a:pt x="5334000" y="1384300"/>
                      <a:pt x="5334000" y="1371600"/>
                      <a:pt x="5346700" y="1358900"/>
                    </a:cubicBezTo>
                    <a:lnTo>
                      <a:pt x="5537200" y="914400"/>
                    </a:lnTo>
                    <a:lnTo>
                      <a:pt x="5600700" y="736600"/>
                    </a:lnTo>
                    <a:cubicBezTo>
                      <a:pt x="5651500" y="635000"/>
                      <a:pt x="5753100" y="558800"/>
                      <a:pt x="5867400" y="558800"/>
                    </a:cubicBezTo>
                    <a:lnTo>
                      <a:pt x="6045200" y="558800"/>
                    </a:lnTo>
                    <a:cubicBezTo>
                      <a:pt x="6159500" y="558800"/>
                      <a:pt x="6261100" y="635000"/>
                      <a:pt x="6311900" y="736600"/>
                    </a:cubicBezTo>
                    <a:lnTo>
                      <a:pt x="6375400" y="914400"/>
                    </a:lnTo>
                    <a:lnTo>
                      <a:pt x="6565900" y="1358900"/>
                    </a:lnTo>
                    <a:cubicBezTo>
                      <a:pt x="6578600" y="1371600"/>
                      <a:pt x="6578600" y="1384300"/>
                      <a:pt x="6565900" y="1397000"/>
                    </a:cubicBezTo>
                    <a:cubicBezTo>
                      <a:pt x="6565900" y="1409700"/>
                      <a:pt x="6553200" y="1409700"/>
                      <a:pt x="6540500" y="1409700"/>
                    </a:cubicBezTo>
                    <a:lnTo>
                      <a:pt x="6477000" y="1409700"/>
                    </a:lnTo>
                    <a:cubicBezTo>
                      <a:pt x="6413500" y="1409700"/>
                      <a:pt x="6362700" y="1371600"/>
                      <a:pt x="6337300" y="1320800"/>
                    </a:cubicBezTo>
                    <a:lnTo>
                      <a:pt x="6184900" y="965200"/>
                    </a:lnTo>
                    <a:cubicBezTo>
                      <a:pt x="6184900" y="952500"/>
                      <a:pt x="6172200" y="965200"/>
                      <a:pt x="6172200" y="965200"/>
                    </a:cubicBezTo>
                    <a:lnTo>
                      <a:pt x="6235700" y="1409700"/>
                    </a:lnTo>
                    <a:lnTo>
                      <a:pt x="6311900" y="2222500"/>
                    </a:lnTo>
                    <a:cubicBezTo>
                      <a:pt x="6311900" y="2235200"/>
                      <a:pt x="6299200" y="2235200"/>
                      <a:pt x="6299200" y="2247900"/>
                    </a:cubicBezTo>
                    <a:cubicBezTo>
                      <a:pt x="6286500" y="2247900"/>
                      <a:pt x="6286500" y="2260600"/>
                      <a:pt x="6273800" y="2260600"/>
                    </a:cubicBezTo>
                    <a:lnTo>
                      <a:pt x="6223000" y="2260600"/>
                    </a:lnTo>
                    <a:cubicBezTo>
                      <a:pt x="6146800" y="2260600"/>
                      <a:pt x="6083300" y="2209800"/>
                      <a:pt x="6083300" y="2133600"/>
                    </a:cubicBezTo>
                    <a:lnTo>
                      <a:pt x="5969000" y="1447800"/>
                    </a:lnTo>
                    <a:cubicBezTo>
                      <a:pt x="5956300" y="1447800"/>
                      <a:pt x="5956300" y="1447800"/>
                      <a:pt x="5943600" y="1447800"/>
                    </a:cubicBezTo>
                    <a:lnTo>
                      <a:pt x="5829300" y="2133600"/>
                    </a:lnTo>
                    <a:cubicBezTo>
                      <a:pt x="5829300" y="2209800"/>
                      <a:pt x="5765800" y="2260600"/>
                      <a:pt x="5689600" y="2260600"/>
                    </a:cubicBezTo>
                    <a:lnTo>
                      <a:pt x="5638800" y="2260600"/>
                    </a:lnTo>
                    <a:cubicBezTo>
                      <a:pt x="5626100" y="2260600"/>
                      <a:pt x="5626100" y="2247900"/>
                      <a:pt x="5613400" y="2247900"/>
                    </a:cubicBezTo>
                    <a:cubicBezTo>
                      <a:pt x="5613400" y="2235200"/>
                      <a:pt x="5600700" y="2235200"/>
                      <a:pt x="5600700" y="2222500"/>
                    </a:cubicBezTo>
                    <a:lnTo>
                      <a:pt x="5676900" y="1409700"/>
                    </a:lnTo>
                    <a:lnTo>
                      <a:pt x="5740400" y="965200"/>
                    </a:lnTo>
                    <a:moveTo>
                      <a:pt x="7289800" y="0"/>
                    </a:moveTo>
                    <a:cubicBezTo>
                      <a:pt x="7175500" y="0"/>
                      <a:pt x="7073900" y="88900"/>
                      <a:pt x="7073900" y="215900"/>
                    </a:cubicBezTo>
                    <a:lnTo>
                      <a:pt x="7073900" y="279400"/>
                    </a:lnTo>
                    <a:cubicBezTo>
                      <a:pt x="7073900" y="393700"/>
                      <a:pt x="7175500" y="495300"/>
                      <a:pt x="7289800" y="495300"/>
                    </a:cubicBezTo>
                    <a:cubicBezTo>
                      <a:pt x="7404100" y="495300"/>
                      <a:pt x="7505700" y="393700"/>
                      <a:pt x="7505700" y="279400"/>
                    </a:cubicBezTo>
                    <a:lnTo>
                      <a:pt x="7505700" y="215900"/>
                    </a:lnTo>
                    <a:cubicBezTo>
                      <a:pt x="7505700" y="88900"/>
                      <a:pt x="7404100" y="0"/>
                      <a:pt x="7289800" y="0"/>
                    </a:cubicBezTo>
                    <a:moveTo>
                      <a:pt x="7073900" y="965200"/>
                    </a:moveTo>
                    <a:cubicBezTo>
                      <a:pt x="7073900" y="965200"/>
                      <a:pt x="7061200" y="952500"/>
                      <a:pt x="7061200" y="965200"/>
                    </a:cubicBezTo>
                    <a:lnTo>
                      <a:pt x="6908800" y="1320800"/>
                    </a:lnTo>
                    <a:cubicBezTo>
                      <a:pt x="6883400" y="1371600"/>
                      <a:pt x="6832600" y="1409700"/>
                      <a:pt x="6769100" y="1409700"/>
                    </a:cubicBezTo>
                    <a:lnTo>
                      <a:pt x="6705600" y="1409700"/>
                    </a:lnTo>
                    <a:cubicBezTo>
                      <a:pt x="6692900" y="1409700"/>
                      <a:pt x="6680200" y="1409700"/>
                      <a:pt x="6680200" y="1397000"/>
                    </a:cubicBezTo>
                    <a:cubicBezTo>
                      <a:pt x="6667500" y="1384300"/>
                      <a:pt x="6667500" y="1371600"/>
                      <a:pt x="6680200" y="1358900"/>
                    </a:cubicBezTo>
                    <a:lnTo>
                      <a:pt x="6870700" y="914400"/>
                    </a:lnTo>
                    <a:lnTo>
                      <a:pt x="6934200" y="736600"/>
                    </a:lnTo>
                    <a:cubicBezTo>
                      <a:pt x="6985000" y="635000"/>
                      <a:pt x="7086600" y="558800"/>
                      <a:pt x="7200900" y="558800"/>
                    </a:cubicBezTo>
                    <a:lnTo>
                      <a:pt x="7378700" y="558800"/>
                    </a:lnTo>
                    <a:cubicBezTo>
                      <a:pt x="7493000" y="558800"/>
                      <a:pt x="7594600" y="635000"/>
                      <a:pt x="7645400" y="736600"/>
                    </a:cubicBezTo>
                    <a:lnTo>
                      <a:pt x="7708900" y="914400"/>
                    </a:lnTo>
                    <a:lnTo>
                      <a:pt x="7899400" y="1358900"/>
                    </a:lnTo>
                    <a:cubicBezTo>
                      <a:pt x="7912100" y="1371600"/>
                      <a:pt x="7912100" y="1384300"/>
                      <a:pt x="7899400" y="1397000"/>
                    </a:cubicBezTo>
                    <a:cubicBezTo>
                      <a:pt x="7899400" y="1409700"/>
                      <a:pt x="7886700" y="1409700"/>
                      <a:pt x="7874000" y="1409700"/>
                    </a:cubicBezTo>
                    <a:lnTo>
                      <a:pt x="7810500" y="1409700"/>
                    </a:lnTo>
                    <a:cubicBezTo>
                      <a:pt x="7747000" y="1409700"/>
                      <a:pt x="7696200" y="1371600"/>
                      <a:pt x="7670800" y="1320800"/>
                    </a:cubicBezTo>
                    <a:lnTo>
                      <a:pt x="7518400" y="965200"/>
                    </a:lnTo>
                    <a:cubicBezTo>
                      <a:pt x="7518400" y="952500"/>
                      <a:pt x="7505700" y="965200"/>
                      <a:pt x="7505700" y="965200"/>
                    </a:cubicBezTo>
                    <a:lnTo>
                      <a:pt x="7569200" y="1409700"/>
                    </a:lnTo>
                    <a:lnTo>
                      <a:pt x="7645400" y="2222500"/>
                    </a:lnTo>
                    <a:cubicBezTo>
                      <a:pt x="7645400" y="2235200"/>
                      <a:pt x="7632700" y="2235200"/>
                      <a:pt x="7632700" y="2247900"/>
                    </a:cubicBezTo>
                    <a:cubicBezTo>
                      <a:pt x="7620000" y="2247900"/>
                      <a:pt x="7620000" y="2260600"/>
                      <a:pt x="7607300" y="2260600"/>
                    </a:cubicBezTo>
                    <a:lnTo>
                      <a:pt x="7556500" y="2260600"/>
                    </a:lnTo>
                    <a:cubicBezTo>
                      <a:pt x="7480300" y="2260600"/>
                      <a:pt x="7416800" y="2209800"/>
                      <a:pt x="7416800" y="2133600"/>
                    </a:cubicBezTo>
                    <a:lnTo>
                      <a:pt x="7302500" y="1447800"/>
                    </a:lnTo>
                    <a:cubicBezTo>
                      <a:pt x="7289800" y="1447800"/>
                      <a:pt x="7289800" y="1447800"/>
                      <a:pt x="7277100" y="1447800"/>
                    </a:cubicBezTo>
                    <a:lnTo>
                      <a:pt x="7162800" y="2133600"/>
                    </a:lnTo>
                    <a:cubicBezTo>
                      <a:pt x="7162800" y="2209800"/>
                      <a:pt x="7099300" y="2260600"/>
                      <a:pt x="7023100" y="2260600"/>
                    </a:cubicBezTo>
                    <a:lnTo>
                      <a:pt x="6972300" y="2260600"/>
                    </a:lnTo>
                    <a:cubicBezTo>
                      <a:pt x="6959600" y="2260600"/>
                      <a:pt x="6959600" y="2247900"/>
                      <a:pt x="6946900" y="2247900"/>
                    </a:cubicBezTo>
                    <a:cubicBezTo>
                      <a:pt x="6946900" y="2235200"/>
                      <a:pt x="6934200" y="2235200"/>
                      <a:pt x="6934200" y="2222500"/>
                    </a:cubicBezTo>
                    <a:lnTo>
                      <a:pt x="7010400" y="1409700"/>
                    </a:lnTo>
                    <a:lnTo>
                      <a:pt x="7073900" y="965200"/>
                    </a:lnTo>
                    <a:moveTo>
                      <a:pt x="8623300" y="0"/>
                    </a:moveTo>
                    <a:cubicBezTo>
                      <a:pt x="8509000" y="0"/>
                      <a:pt x="8407400" y="88900"/>
                      <a:pt x="8407400" y="215900"/>
                    </a:cubicBezTo>
                    <a:lnTo>
                      <a:pt x="8407400" y="279400"/>
                    </a:lnTo>
                    <a:cubicBezTo>
                      <a:pt x="8407400" y="393700"/>
                      <a:pt x="8509000" y="495300"/>
                      <a:pt x="8623300" y="495300"/>
                    </a:cubicBezTo>
                    <a:cubicBezTo>
                      <a:pt x="8737600" y="495300"/>
                      <a:pt x="8839200" y="393700"/>
                      <a:pt x="8839200" y="279400"/>
                    </a:cubicBezTo>
                    <a:lnTo>
                      <a:pt x="8839200" y="215900"/>
                    </a:lnTo>
                    <a:cubicBezTo>
                      <a:pt x="8839200" y="88900"/>
                      <a:pt x="8737600" y="0"/>
                      <a:pt x="8623300" y="0"/>
                    </a:cubicBezTo>
                    <a:moveTo>
                      <a:pt x="8407400" y="965200"/>
                    </a:moveTo>
                    <a:cubicBezTo>
                      <a:pt x="8407400" y="965200"/>
                      <a:pt x="8394700" y="952500"/>
                      <a:pt x="8394700" y="965200"/>
                    </a:cubicBezTo>
                    <a:lnTo>
                      <a:pt x="8242300" y="1320800"/>
                    </a:lnTo>
                    <a:cubicBezTo>
                      <a:pt x="8216900" y="1371600"/>
                      <a:pt x="8166100" y="1409700"/>
                      <a:pt x="8102600" y="1409700"/>
                    </a:cubicBezTo>
                    <a:lnTo>
                      <a:pt x="8039100" y="1409700"/>
                    </a:lnTo>
                    <a:cubicBezTo>
                      <a:pt x="8026400" y="1409700"/>
                      <a:pt x="8013700" y="1409700"/>
                      <a:pt x="8013700" y="1397000"/>
                    </a:cubicBezTo>
                    <a:cubicBezTo>
                      <a:pt x="8001000" y="1384300"/>
                      <a:pt x="8001000" y="1371600"/>
                      <a:pt x="8013700" y="1358900"/>
                    </a:cubicBezTo>
                    <a:lnTo>
                      <a:pt x="8204200" y="914400"/>
                    </a:lnTo>
                    <a:lnTo>
                      <a:pt x="8267700" y="736600"/>
                    </a:lnTo>
                    <a:cubicBezTo>
                      <a:pt x="8318500" y="635000"/>
                      <a:pt x="8420100" y="558800"/>
                      <a:pt x="8534400" y="558800"/>
                    </a:cubicBezTo>
                    <a:lnTo>
                      <a:pt x="8712200" y="558800"/>
                    </a:lnTo>
                    <a:cubicBezTo>
                      <a:pt x="8826500" y="558800"/>
                      <a:pt x="8928100" y="635000"/>
                      <a:pt x="8978900" y="736600"/>
                    </a:cubicBezTo>
                    <a:lnTo>
                      <a:pt x="9042400" y="914400"/>
                    </a:lnTo>
                    <a:lnTo>
                      <a:pt x="9232900" y="1358900"/>
                    </a:lnTo>
                    <a:cubicBezTo>
                      <a:pt x="9245600" y="1371600"/>
                      <a:pt x="9245600" y="1384300"/>
                      <a:pt x="9232900" y="1397000"/>
                    </a:cubicBezTo>
                    <a:cubicBezTo>
                      <a:pt x="9232900" y="1409700"/>
                      <a:pt x="9220200" y="1409700"/>
                      <a:pt x="9207500" y="1409700"/>
                    </a:cubicBezTo>
                    <a:lnTo>
                      <a:pt x="9144000" y="1409700"/>
                    </a:lnTo>
                    <a:cubicBezTo>
                      <a:pt x="9080500" y="1409700"/>
                      <a:pt x="9029700" y="1371600"/>
                      <a:pt x="9004300" y="1320800"/>
                    </a:cubicBezTo>
                    <a:lnTo>
                      <a:pt x="8851900" y="965200"/>
                    </a:lnTo>
                    <a:cubicBezTo>
                      <a:pt x="8851900" y="952500"/>
                      <a:pt x="8839200" y="965200"/>
                      <a:pt x="8839200" y="965200"/>
                    </a:cubicBezTo>
                    <a:lnTo>
                      <a:pt x="8902700" y="1409700"/>
                    </a:lnTo>
                    <a:lnTo>
                      <a:pt x="8978900" y="2222500"/>
                    </a:lnTo>
                    <a:cubicBezTo>
                      <a:pt x="8978900" y="2235200"/>
                      <a:pt x="8966200" y="2235200"/>
                      <a:pt x="8966200" y="2247900"/>
                    </a:cubicBezTo>
                    <a:cubicBezTo>
                      <a:pt x="8953500" y="2247900"/>
                      <a:pt x="8953500" y="2260600"/>
                      <a:pt x="8940800" y="2260600"/>
                    </a:cubicBezTo>
                    <a:lnTo>
                      <a:pt x="8890000" y="2260600"/>
                    </a:lnTo>
                    <a:cubicBezTo>
                      <a:pt x="8813800" y="2260600"/>
                      <a:pt x="8750300" y="2209800"/>
                      <a:pt x="8750300" y="2133600"/>
                    </a:cubicBezTo>
                    <a:lnTo>
                      <a:pt x="8636000" y="1447800"/>
                    </a:lnTo>
                    <a:cubicBezTo>
                      <a:pt x="8623300" y="1447800"/>
                      <a:pt x="8623300" y="1447800"/>
                      <a:pt x="8610600" y="1447800"/>
                    </a:cubicBezTo>
                    <a:lnTo>
                      <a:pt x="8496300" y="2133600"/>
                    </a:lnTo>
                    <a:cubicBezTo>
                      <a:pt x="8496300" y="2209800"/>
                      <a:pt x="8432800" y="2260600"/>
                      <a:pt x="8356600" y="2260600"/>
                    </a:cubicBezTo>
                    <a:lnTo>
                      <a:pt x="8305800" y="2260600"/>
                    </a:lnTo>
                    <a:cubicBezTo>
                      <a:pt x="8293100" y="2260600"/>
                      <a:pt x="8293100" y="2247900"/>
                      <a:pt x="8280400" y="2247900"/>
                    </a:cubicBezTo>
                    <a:cubicBezTo>
                      <a:pt x="8280400" y="2235200"/>
                      <a:pt x="8267700" y="2235200"/>
                      <a:pt x="8267700" y="2222500"/>
                    </a:cubicBezTo>
                    <a:lnTo>
                      <a:pt x="8343900" y="1409700"/>
                    </a:lnTo>
                    <a:lnTo>
                      <a:pt x="8407400" y="965200"/>
                    </a:lnTo>
                    <a:moveTo>
                      <a:pt x="9956800" y="0"/>
                    </a:moveTo>
                    <a:cubicBezTo>
                      <a:pt x="9842500" y="0"/>
                      <a:pt x="9740900" y="88900"/>
                      <a:pt x="9740900" y="215900"/>
                    </a:cubicBezTo>
                    <a:lnTo>
                      <a:pt x="9740900" y="279400"/>
                    </a:lnTo>
                    <a:cubicBezTo>
                      <a:pt x="9740900" y="393700"/>
                      <a:pt x="9842500" y="495300"/>
                      <a:pt x="9956800" y="495300"/>
                    </a:cubicBezTo>
                    <a:cubicBezTo>
                      <a:pt x="10071100" y="495300"/>
                      <a:pt x="10172700" y="393700"/>
                      <a:pt x="10172700" y="279400"/>
                    </a:cubicBezTo>
                    <a:lnTo>
                      <a:pt x="10172700" y="215900"/>
                    </a:lnTo>
                    <a:cubicBezTo>
                      <a:pt x="10172700" y="88900"/>
                      <a:pt x="10071100" y="0"/>
                      <a:pt x="9956800" y="0"/>
                    </a:cubicBezTo>
                    <a:moveTo>
                      <a:pt x="9740900" y="965200"/>
                    </a:moveTo>
                    <a:cubicBezTo>
                      <a:pt x="9740900" y="965200"/>
                      <a:pt x="9728200" y="952500"/>
                      <a:pt x="9728200" y="965200"/>
                    </a:cubicBezTo>
                    <a:lnTo>
                      <a:pt x="9575800" y="1320800"/>
                    </a:lnTo>
                    <a:cubicBezTo>
                      <a:pt x="9550400" y="1371600"/>
                      <a:pt x="9499600" y="1409700"/>
                      <a:pt x="9436100" y="1409700"/>
                    </a:cubicBezTo>
                    <a:lnTo>
                      <a:pt x="9372600" y="1409700"/>
                    </a:lnTo>
                    <a:cubicBezTo>
                      <a:pt x="9359900" y="1409700"/>
                      <a:pt x="9347200" y="1409700"/>
                      <a:pt x="9347200" y="1397000"/>
                    </a:cubicBezTo>
                    <a:cubicBezTo>
                      <a:pt x="9334500" y="1384300"/>
                      <a:pt x="9334500" y="1371600"/>
                      <a:pt x="9347200" y="1358900"/>
                    </a:cubicBezTo>
                    <a:lnTo>
                      <a:pt x="9537700" y="914400"/>
                    </a:lnTo>
                    <a:lnTo>
                      <a:pt x="9601200" y="736600"/>
                    </a:lnTo>
                    <a:cubicBezTo>
                      <a:pt x="9652000" y="635000"/>
                      <a:pt x="9753600" y="558800"/>
                      <a:pt x="9867900" y="558800"/>
                    </a:cubicBezTo>
                    <a:lnTo>
                      <a:pt x="10045700" y="558800"/>
                    </a:lnTo>
                    <a:cubicBezTo>
                      <a:pt x="10160000" y="558800"/>
                      <a:pt x="10261600" y="635000"/>
                      <a:pt x="10312400" y="736600"/>
                    </a:cubicBezTo>
                    <a:lnTo>
                      <a:pt x="10375900" y="914400"/>
                    </a:lnTo>
                    <a:lnTo>
                      <a:pt x="10566400" y="1358900"/>
                    </a:lnTo>
                    <a:cubicBezTo>
                      <a:pt x="10579100" y="1371600"/>
                      <a:pt x="10579100" y="1384300"/>
                      <a:pt x="10566400" y="1397000"/>
                    </a:cubicBezTo>
                    <a:cubicBezTo>
                      <a:pt x="10566400" y="1409700"/>
                      <a:pt x="10553700" y="1409700"/>
                      <a:pt x="10541000" y="1409700"/>
                    </a:cubicBezTo>
                    <a:lnTo>
                      <a:pt x="10477500" y="1409700"/>
                    </a:lnTo>
                    <a:cubicBezTo>
                      <a:pt x="10414000" y="1409700"/>
                      <a:pt x="10363200" y="1371600"/>
                      <a:pt x="10337800" y="1320800"/>
                    </a:cubicBezTo>
                    <a:lnTo>
                      <a:pt x="10185400" y="965200"/>
                    </a:lnTo>
                    <a:cubicBezTo>
                      <a:pt x="10185400" y="952500"/>
                      <a:pt x="10172700" y="965200"/>
                      <a:pt x="10172700" y="965200"/>
                    </a:cubicBezTo>
                    <a:lnTo>
                      <a:pt x="10236200" y="1409700"/>
                    </a:lnTo>
                    <a:lnTo>
                      <a:pt x="10312400" y="2222500"/>
                    </a:lnTo>
                    <a:cubicBezTo>
                      <a:pt x="10312400" y="2235200"/>
                      <a:pt x="10299700" y="2235200"/>
                      <a:pt x="10299700" y="2247900"/>
                    </a:cubicBezTo>
                    <a:cubicBezTo>
                      <a:pt x="10287000" y="2247900"/>
                      <a:pt x="10287000" y="2260600"/>
                      <a:pt x="10274300" y="2260600"/>
                    </a:cubicBezTo>
                    <a:lnTo>
                      <a:pt x="10223500" y="2260600"/>
                    </a:lnTo>
                    <a:cubicBezTo>
                      <a:pt x="10147300" y="2260600"/>
                      <a:pt x="10083800" y="2209800"/>
                      <a:pt x="10083800" y="2133600"/>
                    </a:cubicBezTo>
                    <a:lnTo>
                      <a:pt x="9969500" y="1447800"/>
                    </a:lnTo>
                    <a:cubicBezTo>
                      <a:pt x="9956800" y="1447800"/>
                      <a:pt x="9956800" y="1447800"/>
                      <a:pt x="9944100" y="1447800"/>
                    </a:cubicBezTo>
                    <a:lnTo>
                      <a:pt x="9829800" y="2133600"/>
                    </a:lnTo>
                    <a:cubicBezTo>
                      <a:pt x="9829800" y="2209800"/>
                      <a:pt x="9766300" y="2260600"/>
                      <a:pt x="9690100" y="2260600"/>
                    </a:cubicBezTo>
                    <a:lnTo>
                      <a:pt x="9639300" y="2260600"/>
                    </a:lnTo>
                    <a:cubicBezTo>
                      <a:pt x="9626600" y="2260600"/>
                      <a:pt x="9626600" y="2247900"/>
                      <a:pt x="9613900" y="2247900"/>
                    </a:cubicBezTo>
                    <a:cubicBezTo>
                      <a:pt x="9613900" y="2235200"/>
                      <a:pt x="9601200" y="2235200"/>
                      <a:pt x="9601200" y="2222500"/>
                    </a:cubicBezTo>
                    <a:lnTo>
                      <a:pt x="9677400" y="1409700"/>
                    </a:lnTo>
                    <a:lnTo>
                      <a:pt x="9740900" y="965200"/>
                    </a:lnTo>
                  </a:path>
                </a:pathLst>
              </a:custGeom>
              <a:solidFill>
                <a:srgbClr val="56AEFF"/>
              </a:solidFill>
            </p:spPr>
          </p:sp>
        </p:grpSp>
      </p:grpSp>
      <p:grpSp>
        <p:nvGrpSpPr>
          <p:cNvPr name="Group 16" id="16"/>
          <p:cNvGrpSpPr/>
          <p:nvPr/>
        </p:nvGrpSpPr>
        <p:grpSpPr>
          <a:xfrm rot="0">
            <a:off x="-1543050" y="-54747"/>
            <a:ext cx="2760734" cy="10341747"/>
            <a:chOff x="0" y="0"/>
            <a:chExt cx="727107" cy="272375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27107" cy="2723752"/>
            </a:xfrm>
            <a:custGeom>
              <a:avLst/>
              <a:gdLst/>
              <a:ahLst/>
              <a:cxnLst/>
              <a:rect r="r" b="b" t="t" l="l"/>
              <a:pathLst>
                <a:path h="2723752" w="727107">
                  <a:moveTo>
                    <a:pt x="0" y="0"/>
                  </a:moveTo>
                  <a:lnTo>
                    <a:pt x="727107" y="0"/>
                  </a:lnTo>
                  <a:lnTo>
                    <a:pt x="727107" y="2723752"/>
                  </a:lnTo>
                  <a:lnTo>
                    <a:pt x="0" y="2723752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908830" y="1019175"/>
            <a:ext cx="6235170" cy="193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524"/>
              </a:lnSpc>
              <a:spcBef>
                <a:spcPct val="0"/>
              </a:spcBef>
            </a:pPr>
            <a:r>
              <a:rPr lang="en-US" sz="6270">
                <a:solidFill>
                  <a:srgbClr val="FFFFFF"/>
                </a:solidFill>
                <a:latin typeface="Now Bold"/>
              </a:rPr>
              <a:t>DATASET DISTRIBUTION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065205" y="4177754"/>
            <a:ext cx="3727948" cy="77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05"/>
              </a:lnSpc>
              <a:spcBef>
                <a:spcPct val="0"/>
              </a:spcBef>
            </a:pPr>
            <a:r>
              <a:rPr lang="en-US" sz="4569">
                <a:solidFill>
                  <a:srgbClr val="FFFFFF"/>
                </a:solidFill>
                <a:latin typeface="DM Sans"/>
              </a:rPr>
              <a:t>Training Data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065205" y="7054059"/>
            <a:ext cx="3727948" cy="77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05"/>
              </a:lnSpc>
              <a:spcBef>
                <a:spcPct val="0"/>
              </a:spcBef>
            </a:pPr>
            <a:r>
              <a:rPr lang="en-US" sz="4569">
                <a:solidFill>
                  <a:srgbClr val="FFFFFF"/>
                </a:solidFill>
                <a:latin typeface="DM Sans"/>
              </a:rPr>
              <a:t>Testing Data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099087" y="3193145"/>
            <a:ext cx="4161751" cy="1184729"/>
            <a:chOff x="0" y="0"/>
            <a:chExt cx="2565722" cy="7303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65722" cy="730386"/>
            </a:xfrm>
            <a:custGeom>
              <a:avLst/>
              <a:gdLst/>
              <a:ahLst/>
              <a:cxnLst/>
              <a:rect r="r" b="b" t="t" l="l"/>
              <a:pathLst>
                <a:path h="730386" w="2565722">
                  <a:moveTo>
                    <a:pt x="0" y="0"/>
                  </a:moveTo>
                  <a:lnTo>
                    <a:pt x="2362522" y="0"/>
                  </a:lnTo>
                  <a:lnTo>
                    <a:pt x="2565722" y="365193"/>
                  </a:lnTo>
                  <a:lnTo>
                    <a:pt x="2362522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6132675" y="4377874"/>
            <a:ext cx="4161751" cy="1184729"/>
            <a:chOff x="0" y="0"/>
            <a:chExt cx="2565722" cy="73038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565722" cy="730386"/>
            </a:xfrm>
            <a:custGeom>
              <a:avLst/>
              <a:gdLst/>
              <a:ahLst/>
              <a:cxnLst/>
              <a:rect r="r" b="b" t="t" l="l"/>
              <a:pathLst>
                <a:path h="730386" w="2565722">
                  <a:moveTo>
                    <a:pt x="0" y="0"/>
                  </a:moveTo>
                  <a:lnTo>
                    <a:pt x="2362522" y="0"/>
                  </a:lnTo>
                  <a:lnTo>
                    <a:pt x="2565722" y="365193"/>
                  </a:lnTo>
                  <a:lnTo>
                    <a:pt x="2362522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1C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763493" y="5562602"/>
            <a:ext cx="4161751" cy="1184729"/>
            <a:chOff x="0" y="0"/>
            <a:chExt cx="2565722" cy="73038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65722" cy="730386"/>
            </a:xfrm>
            <a:custGeom>
              <a:avLst/>
              <a:gdLst/>
              <a:ahLst/>
              <a:cxnLst/>
              <a:rect r="r" b="b" t="t" l="l"/>
              <a:pathLst>
                <a:path h="730386" w="2565722">
                  <a:moveTo>
                    <a:pt x="0" y="0"/>
                  </a:moveTo>
                  <a:lnTo>
                    <a:pt x="2362522" y="0"/>
                  </a:lnTo>
                  <a:lnTo>
                    <a:pt x="2565722" y="365193"/>
                  </a:lnTo>
                  <a:lnTo>
                    <a:pt x="2362522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10800000">
            <a:off x="6797081" y="6747331"/>
            <a:ext cx="4161751" cy="1184729"/>
            <a:chOff x="0" y="0"/>
            <a:chExt cx="2565722" cy="73038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565722" cy="730386"/>
            </a:xfrm>
            <a:custGeom>
              <a:avLst/>
              <a:gdLst/>
              <a:ahLst/>
              <a:cxnLst/>
              <a:rect r="r" b="b" t="t" l="l"/>
              <a:pathLst>
                <a:path h="730386" w="2565722">
                  <a:moveTo>
                    <a:pt x="0" y="0"/>
                  </a:moveTo>
                  <a:lnTo>
                    <a:pt x="2362522" y="0"/>
                  </a:lnTo>
                  <a:lnTo>
                    <a:pt x="2565722" y="365193"/>
                  </a:lnTo>
                  <a:lnTo>
                    <a:pt x="2362522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D1F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763493" y="7927879"/>
            <a:ext cx="4161751" cy="1184729"/>
            <a:chOff x="0" y="0"/>
            <a:chExt cx="2565722" cy="73038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565722" cy="730386"/>
            </a:xfrm>
            <a:custGeom>
              <a:avLst/>
              <a:gdLst/>
              <a:ahLst/>
              <a:cxnLst/>
              <a:rect r="r" b="b" t="t" l="l"/>
              <a:pathLst>
                <a:path h="730386" w="2565722">
                  <a:moveTo>
                    <a:pt x="0" y="0"/>
                  </a:moveTo>
                  <a:lnTo>
                    <a:pt x="2362522" y="0"/>
                  </a:lnTo>
                  <a:lnTo>
                    <a:pt x="2565722" y="365193"/>
                  </a:lnTo>
                  <a:lnTo>
                    <a:pt x="2362522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6409664" y="4556893"/>
            <a:ext cx="3607772" cy="93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9"/>
              </a:lnSpc>
            </a:pPr>
            <a:r>
              <a:rPr lang="en-US" sz="3311">
                <a:solidFill>
                  <a:srgbClr val="051D40"/>
                </a:solidFill>
                <a:latin typeface="DM Sans Bold"/>
              </a:rPr>
              <a:t>Data Preprocessing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511138" y="3430887"/>
            <a:ext cx="3686822" cy="59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09"/>
              </a:lnSpc>
              <a:spcBef>
                <a:spcPct val="0"/>
              </a:spcBef>
            </a:pPr>
            <a:r>
              <a:rPr lang="en-US" sz="3557">
                <a:solidFill>
                  <a:srgbClr val="051D40"/>
                </a:solidFill>
                <a:latin typeface="DM Sans Bold"/>
              </a:rPr>
              <a:t>Data Collection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427216" y="3497562"/>
            <a:ext cx="4526224" cy="65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7"/>
              </a:lnSpc>
            </a:pPr>
            <a:r>
              <a:rPr lang="en-US" sz="2069">
                <a:solidFill>
                  <a:srgbClr val="FFFFFF"/>
                </a:solidFill>
                <a:latin typeface="DM Sans"/>
              </a:rPr>
              <a:t>I gathered diverse resumes from various sources.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819221" y="5770243"/>
            <a:ext cx="4106023" cy="836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90"/>
              </a:lnSpc>
            </a:pPr>
            <a:r>
              <a:rPr lang="en-US" sz="3357">
                <a:solidFill>
                  <a:srgbClr val="051D40"/>
                </a:solidFill>
                <a:latin typeface="DM Sans Bold"/>
              </a:rPr>
              <a:t>Utilization of NLP techniques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697296" y="6857930"/>
            <a:ext cx="4261536" cy="98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74"/>
              </a:lnSpc>
            </a:pPr>
            <a:r>
              <a:rPr lang="en-US" sz="3257">
                <a:solidFill>
                  <a:srgbClr val="051D40"/>
                </a:solidFill>
                <a:latin typeface="DM Sans Bold"/>
              </a:rPr>
              <a:t>Machine learning Models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39377" y="8150785"/>
            <a:ext cx="3756118" cy="62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5"/>
              </a:lnSpc>
              <a:spcBef>
                <a:spcPct val="0"/>
              </a:spcBef>
            </a:pPr>
            <a:r>
              <a:rPr lang="en-US" sz="3757">
                <a:solidFill>
                  <a:srgbClr val="051D40"/>
                </a:solidFill>
                <a:latin typeface="DM Sans Bold"/>
              </a:rPr>
              <a:t>User Interface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04515" y="4663035"/>
            <a:ext cx="4490889" cy="974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607"/>
              </a:lnSpc>
            </a:pPr>
            <a:r>
              <a:rPr lang="en-US" sz="2069">
                <a:solidFill>
                  <a:srgbClr val="FFFFFF"/>
                </a:solidFill>
                <a:latin typeface="DM Sans"/>
              </a:rPr>
              <a:t>Cleaning and standardizing the data to remove noise and ensure consistency.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925244" y="5869446"/>
            <a:ext cx="4884918" cy="974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46777" indent="-223388" lvl="1">
              <a:lnSpc>
                <a:spcPts val="2607"/>
              </a:lnSpc>
              <a:buFont typeface="Arial"/>
              <a:buChar char="•"/>
            </a:pPr>
            <a:r>
              <a:rPr lang="en-US" sz="2069" strike="noStrike" u="none">
                <a:solidFill>
                  <a:srgbClr val="FFFFFF"/>
                </a:solidFill>
                <a:latin typeface="DM Sans"/>
              </a:rPr>
              <a:t>okenization and named entity recognition, to extract information.</a:t>
            </a:r>
          </a:p>
          <a:p>
            <a:pPr marL="0" indent="0" lvl="0">
              <a:lnSpc>
                <a:spcPts val="2607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988636" y="6741027"/>
            <a:ext cx="4656045" cy="974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607"/>
              </a:lnSpc>
            </a:pPr>
            <a:r>
              <a:rPr lang="en-US" sz="2069">
                <a:solidFill>
                  <a:srgbClr val="FFFFFF"/>
                </a:solidFill>
                <a:latin typeface="DM Sans"/>
              </a:rPr>
              <a:t>classification: Identifying key skills and qualifications and other major relevant information.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925244" y="7891119"/>
            <a:ext cx="4500162" cy="1298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7"/>
              </a:lnSpc>
            </a:pPr>
            <a:r>
              <a:rPr lang="en-US" sz="2069">
                <a:solidFill>
                  <a:srgbClr val="FFFFFF"/>
                </a:solidFill>
                <a:latin typeface="DM Sans"/>
              </a:rPr>
              <a:t>Developing a user-friendly web interface using Streamlit</a:t>
            </a:r>
          </a:p>
          <a:p>
            <a:pPr marL="0" indent="0" lvl="0">
              <a:lnSpc>
                <a:spcPts val="2607"/>
              </a:lnSpc>
            </a:pPr>
            <a:r>
              <a:rPr lang="en-US" sz="2069">
                <a:solidFill>
                  <a:srgbClr val="FFFFFF"/>
                </a:solidFill>
                <a:latin typeface="DM Sans"/>
              </a:rPr>
              <a:t>for users to input resumes and receive analysis reports.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-2480750" y="8236859"/>
            <a:ext cx="7086596" cy="7086596"/>
          </a:xfrm>
          <a:custGeom>
            <a:avLst/>
            <a:gdLst/>
            <a:ahLst/>
            <a:cxnLst/>
            <a:rect r="r" b="b" t="t" l="l"/>
            <a:pathLst>
              <a:path h="7086596" w="7086596">
                <a:moveTo>
                  <a:pt x="0" y="0"/>
                </a:moveTo>
                <a:lnTo>
                  <a:pt x="7086596" y="0"/>
                </a:lnTo>
                <a:lnTo>
                  <a:pt x="7086596" y="7086596"/>
                </a:lnTo>
                <a:lnTo>
                  <a:pt x="0" y="70865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10436461">
            <a:off x="14152110" y="-4118246"/>
            <a:ext cx="6566182" cy="6566182"/>
          </a:xfrm>
          <a:custGeom>
            <a:avLst/>
            <a:gdLst/>
            <a:ahLst/>
            <a:cxnLst/>
            <a:rect r="r" b="b" t="t" l="l"/>
            <a:pathLst>
              <a:path h="6566182" w="6566182">
                <a:moveTo>
                  <a:pt x="0" y="0"/>
                </a:moveTo>
                <a:lnTo>
                  <a:pt x="6566182" y="0"/>
                </a:lnTo>
                <a:lnTo>
                  <a:pt x="6566182" y="6566183"/>
                </a:lnTo>
                <a:lnTo>
                  <a:pt x="0" y="65661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6230782" y="1155969"/>
            <a:ext cx="5694462" cy="1182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1"/>
              </a:lnSpc>
              <a:spcBef>
                <a:spcPct val="0"/>
              </a:spcBef>
            </a:pPr>
            <a:r>
              <a:rPr lang="en-US" sz="7000">
                <a:solidFill>
                  <a:srgbClr val="FFFBFB"/>
                </a:solidFill>
                <a:latin typeface="DM Sans Bold"/>
              </a:rPr>
              <a:t>Methodology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7715079" y="0"/>
            <a:ext cx="15430157" cy="10545890"/>
            <a:chOff x="0" y="0"/>
            <a:chExt cx="5508856" cy="37650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945B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518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-2622339" y="7919689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3367400" y="-2798190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830510" y="392116"/>
            <a:ext cx="879643" cy="1273167"/>
          </a:xfrm>
          <a:custGeom>
            <a:avLst/>
            <a:gdLst/>
            <a:ahLst/>
            <a:cxnLst/>
            <a:rect r="r" b="b" t="t" l="l"/>
            <a:pathLst>
              <a:path h="1273167" w="879643">
                <a:moveTo>
                  <a:pt x="0" y="0"/>
                </a:moveTo>
                <a:lnTo>
                  <a:pt x="879643" y="0"/>
                </a:lnTo>
                <a:lnTo>
                  <a:pt x="879643" y="1273168"/>
                </a:lnTo>
                <a:lnTo>
                  <a:pt x="0" y="12731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51115" y="3116450"/>
            <a:ext cx="1443895" cy="1443895"/>
          </a:xfrm>
          <a:custGeom>
            <a:avLst/>
            <a:gdLst/>
            <a:ahLst/>
            <a:cxnLst/>
            <a:rect r="r" b="b" t="t" l="l"/>
            <a:pathLst>
              <a:path h="1443895" w="1443895">
                <a:moveTo>
                  <a:pt x="0" y="0"/>
                </a:moveTo>
                <a:lnTo>
                  <a:pt x="1443895" y="0"/>
                </a:lnTo>
                <a:lnTo>
                  <a:pt x="1443895" y="1443895"/>
                </a:lnTo>
                <a:lnTo>
                  <a:pt x="0" y="144389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804801" y="7641332"/>
            <a:ext cx="1504950" cy="1504950"/>
          </a:xfrm>
          <a:custGeom>
            <a:avLst/>
            <a:gdLst/>
            <a:ahLst/>
            <a:cxnLst/>
            <a:rect r="r" b="b" t="t" l="l"/>
            <a:pathLst>
              <a:path h="1504950" w="1504950">
                <a:moveTo>
                  <a:pt x="0" y="0"/>
                </a:moveTo>
                <a:lnTo>
                  <a:pt x="1504950" y="0"/>
                </a:lnTo>
                <a:lnTo>
                  <a:pt x="1504950" y="1504950"/>
                </a:lnTo>
                <a:lnTo>
                  <a:pt x="0" y="150495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123576" y="5142435"/>
            <a:ext cx="2643896" cy="1916807"/>
          </a:xfrm>
          <a:custGeom>
            <a:avLst/>
            <a:gdLst/>
            <a:ahLst/>
            <a:cxnLst/>
            <a:rect r="r" b="b" t="t" l="l"/>
            <a:pathLst>
              <a:path h="1916807" w="2643896">
                <a:moveTo>
                  <a:pt x="0" y="0"/>
                </a:moveTo>
                <a:lnTo>
                  <a:pt x="2643897" y="0"/>
                </a:lnTo>
                <a:lnTo>
                  <a:pt x="2643897" y="1916807"/>
                </a:lnTo>
                <a:lnTo>
                  <a:pt x="0" y="191680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76023" t="-15375" r="-85501" b="-95662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573190" y="7996874"/>
            <a:ext cx="3808257" cy="793866"/>
          </a:xfrm>
          <a:custGeom>
            <a:avLst/>
            <a:gdLst/>
            <a:ahLst/>
            <a:cxnLst/>
            <a:rect r="r" b="b" t="t" l="l"/>
            <a:pathLst>
              <a:path h="793866" w="3808257">
                <a:moveTo>
                  <a:pt x="0" y="0"/>
                </a:moveTo>
                <a:lnTo>
                  <a:pt x="3808258" y="0"/>
                </a:lnTo>
                <a:lnTo>
                  <a:pt x="3808258" y="793866"/>
                </a:lnTo>
                <a:lnTo>
                  <a:pt x="0" y="79386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710153" y="392116"/>
            <a:ext cx="8457192" cy="2997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84"/>
              </a:lnSpc>
            </a:pPr>
            <a:r>
              <a:rPr lang="en-US" sz="6570">
                <a:solidFill>
                  <a:srgbClr val="FFFFFF"/>
                </a:solidFill>
                <a:latin typeface="Now Bold"/>
              </a:rPr>
              <a:t>TOOLS AND TECHNOLOGIES</a:t>
            </a:r>
          </a:p>
          <a:p>
            <a:pPr algn="ctr" marL="0" indent="0" lvl="0">
              <a:lnSpc>
                <a:spcPts val="7884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6024282" y="3299710"/>
            <a:ext cx="3262593" cy="963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36"/>
              </a:lnSpc>
            </a:pPr>
            <a:r>
              <a:rPr lang="en-US" sz="5597">
                <a:solidFill>
                  <a:srgbClr val="FFFFFF"/>
                </a:solidFill>
                <a:latin typeface="Canva Sans"/>
              </a:rPr>
              <a:t>Language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34757" y="5562151"/>
            <a:ext cx="3804064" cy="963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36"/>
              </a:lnSpc>
            </a:pPr>
            <a:r>
              <a:rPr lang="en-US" sz="5597">
                <a:solidFill>
                  <a:srgbClr val="FFFFFF"/>
                </a:solidFill>
                <a:latin typeface="Canva Sans"/>
              </a:rPr>
              <a:t>Framework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353353" y="7855119"/>
            <a:ext cx="1855491" cy="963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36"/>
              </a:lnSpc>
            </a:pPr>
            <a:r>
              <a:rPr lang="en-US" sz="5597">
                <a:solidFill>
                  <a:srgbClr val="FFFFFF"/>
                </a:solidFill>
                <a:latin typeface="Canva Sans"/>
              </a:rPr>
              <a:t>Tools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DAFw75RJ8FY</dc:identifier>
  <dcterms:modified xsi:type="dcterms:W3CDTF">2011-08-01T06:04:30Z</dcterms:modified>
  <cp:revision>1</cp:revision>
  <dc:title>Capstone Project Presentation </dc:title>
</cp:coreProperties>
</file>

<file path=docProps/thumbnail.jpeg>
</file>